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2" r:id="rId3"/>
    <p:sldMasterId id="2147483669" r:id="rId4"/>
    <p:sldMasterId id="2147483685" r:id="rId5"/>
  </p:sldMasterIdLst>
  <p:notesMasterIdLst>
    <p:notesMasterId r:id="rId7"/>
  </p:notesMasterIdLst>
  <p:handoutMasterIdLst>
    <p:handoutMasterId r:id="rId19"/>
  </p:handoutMasterIdLst>
  <p:sldIdLst>
    <p:sldId id="885" r:id="rId6"/>
    <p:sldId id="896" r:id="rId8"/>
    <p:sldId id="866" r:id="rId9"/>
    <p:sldId id="842" r:id="rId10"/>
    <p:sldId id="994" r:id="rId11"/>
    <p:sldId id="886" r:id="rId12"/>
    <p:sldId id="883" r:id="rId13"/>
    <p:sldId id="887" r:id="rId14"/>
    <p:sldId id="880" r:id="rId15"/>
    <p:sldId id="955" r:id="rId16"/>
    <p:sldId id="876" r:id="rId17"/>
    <p:sldId id="893" r:id="rId18"/>
  </p:sldIdLst>
  <p:sldSz cx="12192000" cy="6858000"/>
  <p:notesSz cx="9947275" cy="6858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微软雅黑" panose="020B0503020204020204" pitchFamily="34" charset="-122"/>
      <p:regular r:id="rId28"/>
    </p:embeddedFont>
    <p:embeddedFont>
      <p:font typeface="等线" panose="02010600030101010101" charset="-122"/>
      <p:regular r:id="rId29"/>
    </p:embeddedFont>
    <p:embeddedFont>
      <p:font typeface="Calibri" panose="020F0502020204030204"/>
      <p:regular r:id="rId30"/>
      <p:bold r:id="rId31"/>
      <p:italic r:id="rId32"/>
      <p:boldItalic r:id="rId33"/>
    </p:embeddedFont>
    <p:embeddedFont>
      <p:font typeface="新宋体" panose="02010609030101010101" charset="-122"/>
      <p:regular r:id="rId34"/>
    </p:embeddedFont>
    <p:embeddedFont>
      <p:font typeface="楷体" panose="02010609060101010101" charset="-122"/>
      <p:regular r:id="rId35"/>
    </p:embeddedFont>
    <p:embeddedFont>
      <p:font typeface="Calibri Light" panose="020F0302020204030204" charset="0"/>
      <p:regular r:id="rId36"/>
      <p:italic r:id="rId37"/>
    </p:embeddedFont>
  </p:embeddedFontLst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6576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2672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48768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7" userDrawn="1">
          <p15:clr>
            <a:srgbClr val="A4A3A4"/>
          </p15:clr>
        </p15:guide>
        <p15:guide id="2" pos="40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ADD"/>
    <a:srgbClr val="2CA0EB"/>
    <a:srgbClr val="11376E"/>
    <a:srgbClr val="FDFDFD"/>
    <a:srgbClr val="0A55A6"/>
    <a:srgbClr val="BAE6FF"/>
    <a:srgbClr val="055796"/>
    <a:srgbClr val="034581"/>
    <a:srgbClr val="EDF9FF"/>
    <a:srgbClr val="7E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2" autoAdjust="0"/>
    <p:restoredTop sz="97674" autoAdjust="0"/>
  </p:normalViewPr>
  <p:slideViewPr>
    <p:cSldViewPr showGuides="1">
      <p:cViewPr varScale="1">
        <p:scale>
          <a:sx n="111" d="100"/>
          <a:sy n="111" d="100"/>
        </p:scale>
        <p:origin x="660" y="3414"/>
      </p:cViewPr>
      <p:guideLst>
        <p:guide orient="horz" pos="3747"/>
        <p:guide pos="400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gs" Target="tags/tag33.xml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10486" cy="342900"/>
          </a:xfrm>
          <a:prstGeom prst="rect">
            <a:avLst/>
          </a:prstGeom>
        </p:spPr>
        <p:txBody>
          <a:bodyPr vert="horz" lIns="91868" tIns="45933" rIns="91868" bIns="45933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4489" y="0"/>
            <a:ext cx="4310486" cy="342900"/>
          </a:xfrm>
          <a:prstGeom prst="rect">
            <a:avLst/>
          </a:prstGeom>
        </p:spPr>
        <p:txBody>
          <a:bodyPr vert="horz" lIns="91868" tIns="45933" rIns="91868" bIns="45933" rtlCol="0"/>
          <a:lstStyle>
            <a:lvl1pPr algn="r">
              <a:defRPr sz="1200"/>
            </a:lvl1pPr>
          </a:lstStyle>
          <a:p>
            <a:fld id="{EDC39DB0-B241-4E8A-8D01-B8D7CAF06B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10486" cy="342900"/>
          </a:xfrm>
          <a:prstGeom prst="rect">
            <a:avLst/>
          </a:prstGeom>
        </p:spPr>
        <p:txBody>
          <a:bodyPr vert="horz" lIns="91868" tIns="45933" rIns="91868" bIns="45933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868" tIns="45933" rIns="91868" bIns="45933" rtlCol="0" anchor="b"/>
          <a:lstStyle>
            <a:lvl1pPr algn="r">
              <a:defRPr sz="1200"/>
            </a:lvl1pPr>
          </a:lstStyle>
          <a:p>
            <a:fld id="{B196C79D-42A6-4D21-8081-57D524CC77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10486" cy="342900"/>
          </a:xfrm>
          <a:prstGeom prst="rect">
            <a:avLst/>
          </a:prstGeom>
        </p:spPr>
        <p:txBody>
          <a:bodyPr vert="horz" lIns="91868" tIns="45933" rIns="91868" bIns="4593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4489" y="0"/>
            <a:ext cx="4310486" cy="342900"/>
          </a:xfrm>
          <a:prstGeom prst="rect">
            <a:avLst/>
          </a:prstGeom>
        </p:spPr>
        <p:txBody>
          <a:bodyPr vert="horz" lIns="91868" tIns="45933" rIns="91868" bIns="4593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BE5803E7-85E4-482B-9DE8-CFAF106C90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68" tIns="45933" rIns="91868" bIns="45933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728" y="3257551"/>
            <a:ext cx="7957820" cy="3086100"/>
          </a:xfrm>
          <a:prstGeom prst="rect">
            <a:avLst/>
          </a:prstGeom>
        </p:spPr>
        <p:txBody>
          <a:bodyPr vert="horz" lIns="91868" tIns="45933" rIns="91868" bIns="45933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10486" cy="342900"/>
          </a:xfrm>
          <a:prstGeom prst="rect">
            <a:avLst/>
          </a:prstGeom>
        </p:spPr>
        <p:txBody>
          <a:bodyPr vert="horz" lIns="91868" tIns="45933" rIns="91868" bIns="4593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4489" y="6513910"/>
            <a:ext cx="4310486" cy="342900"/>
          </a:xfrm>
          <a:prstGeom prst="rect">
            <a:avLst/>
          </a:prstGeom>
        </p:spPr>
        <p:txBody>
          <a:bodyPr vert="horz" lIns="91868" tIns="45933" rIns="91868" bIns="4593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1981943D-9510-406E-B1A3-03DD5D06819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1943D-9510-406E-B1A3-03DD5D068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1943D-9510-406E-B1A3-03DD5D0681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9"/>
            <a:ext cx="12192000" cy="685190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38933F9-86E0-4547-A34C-82E474ED5E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6BCDB6-3A31-4307-BEAB-2877B707A3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DA88C9A-7811-4AA2-844E-962283B8D2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3F406A0-0D5A-443A-95E5-B85E56339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16457" y="6400801"/>
            <a:ext cx="12208460" cy="4572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rgbClr val="A00000"/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316" y="320467"/>
            <a:ext cx="2927893" cy="878368"/>
            <a:chOff x="3132000" y="0"/>
            <a:chExt cx="2880000" cy="864000"/>
          </a:xfrm>
          <a:solidFill>
            <a:srgbClr val="C8000F"/>
          </a:solidFill>
        </p:grpSpPr>
        <p:sp>
          <p:nvSpPr>
            <p:cNvPr id="10" name="矩形 9"/>
            <p:cNvSpPr/>
            <p:nvPr userDrawn="1"/>
          </p:nvSpPr>
          <p:spPr>
            <a:xfrm>
              <a:off x="3132000" y="0"/>
              <a:ext cx="2880000" cy="864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srgbClr val="A00000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3455913" y="121645"/>
              <a:ext cx="2232174" cy="64700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25635" y="6703929"/>
            <a:ext cx="12226181" cy="1626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rgbClr val="A00000"/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5" y="156523"/>
            <a:ext cx="2224287" cy="472268"/>
            <a:chOff x="2901913" y="144582"/>
            <a:chExt cx="2948130" cy="625956"/>
          </a:xfrm>
          <a:solidFill>
            <a:srgbClr val="C8000F"/>
          </a:solidFill>
        </p:grpSpPr>
        <p:sp>
          <p:nvSpPr>
            <p:cNvPr id="8" name="矩形 7"/>
            <p:cNvSpPr/>
            <p:nvPr userDrawn="1"/>
          </p:nvSpPr>
          <p:spPr>
            <a:xfrm>
              <a:off x="2901913" y="144582"/>
              <a:ext cx="2948130" cy="625956"/>
            </a:xfrm>
            <a:prstGeom prst="rect">
              <a:avLst/>
            </a:prstGeom>
            <a:solidFill>
              <a:srgbClr val="C02C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srgbClr val="A00000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3354986" y="175250"/>
              <a:ext cx="2053744" cy="5952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五边形 14"/>
          <p:cNvSpPr/>
          <p:nvPr userDrawn="1"/>
        </p:nvSpPr>
        <p:spPr>
          <a:xfrm rot="5400000">
            <a:off x="433340" y="235908"/>
            <a:ext cx="479809" cy="298557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3312" y="-17339"/>
            <a:ext cx="12226181" cy="1626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rgbClr val="A00000"/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9761658" y="6217697"/>
            <a:ext cx="2452668" cy="556579"/>
            <a:chOff x="2901913" y="144582"/>
            <a:chExt cx="2948130" cy="625956"/>
          </a:xfrm>
          <a:solidFill>
            <a:srgbClr val="C8000F"/>
          </a:solidFill>
        </p:grpSpPr>
        <p:sp>
          <p:nvSpPr>
            <p:cNvPr id="8" name="矩形 7"/>
            <p:cNvSpPr/>
            <p:nvPr userDrawn="1"/>
          </p:nvSpPr>
          <p:spPr>
            <a:xfrm>
              <a:off x="2901913" y="144582"/>
              <a:ext cx="2948130" cy="6259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srgbClr val="A00000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3354986" y="175250"/>
              <a:ext cx="2053744" cy="5952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3312" y="-17339"/>
            <a:ext cx="12226181" cy="1626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rgbClr val="A00000"/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9761658" y="6217697"/>
            <a:ext cx="2452668" cy="556579"/>
            <a:chOff x="2901913" y="144582"/>
            <a:chExt cx="2948130" cy="625956"/>
          </a:xfrm>
          <a:solidFill>
            <a:srgbClr val="C8000F"/>
          </a:solidFill>
        </p:grpSpPr>
        <p:sp>
          <p:nvSpPr>
            <p:cNvPr id="8" name="矩形 7"/>
            <p:cNvSpPr/>
            <p:nvPr userDrawn="1"/>
          </p:nvSpPr>
          <p:spPr>
            <a:xfrm>
              <a:off x="2901913" y="144582"/>
              <a:ext cx="2948130" cy="62595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srgbClr val="A00000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2" cstate="screen"/>
            <a:stretch>
              <a:fillRect/>
            </a:stretch>
          </p:blipFill>
          <p:spPr>
            <a:xfrm>
              <a:off x="3354986" y="175250"/>
              <a:ext cx="2053744" cy="5952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3312" y="2873957"/>
            <a:ext cx="12217315" cy="381569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3312" y="6689652"/>
            <a:ext cx="12226181" cy="1683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 defTabSz="1219200" fontAlgn="auto">
              <a:spcBef>
                <a:spcPts val="0"/>
              </a:spcBef>
              <a:spcAft>
                <a:spcPts val="0"/>
              </a:spcAft>
            </a:pPr>
            <a:endParaRPr lang="zh-CN" altLang="en-US" sz="2400">
              <a:solidFill>
                <a:srgbClr val="A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1miz-E1132323-F3C1640A-3840x19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0" y="2"/>
            <a:ext cx="12192000" cy="681037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0DA88C9A-7811-4AA2-844E-962283B8D2E4}" type="datetimeFigureOut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73F406A0-0D5A-443A-95E5-B85E563392F3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325228" y="6545426"/>
            <a:ext cx="775136" cy="358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35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35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35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35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35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35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35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35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5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35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75717"/>
            <a:ext cx="12192000" cy="215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 userDrawn="1"/>
        </p:nvSpPr>
        <p:spPr>
          <a:xfrm>
            <a:off x="-4234" y="6690784"/>
            <a:ext cx="12200467" cy="167216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A00000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 bwMode="auto">
          <a:xfrm>
            <a:off x="4176185" y="0"/>
            <a:ext cx="3839633" cy="1151467"/>
            <a:chOff x="3132000" y="0"/>
            <a:chExt cx="2880000" cy="864000"/>
          </a:xfrm>
        </p:grpSpPr>
        <p:sp>
          <p:nvSpPr>
            <p:cNvPr id="5" name="矩形 4"/>
            <p:cNvSpPr/>
            <p:nvPr userDrawn="1"/>
          </p:nvSpPr>
          <p:spPr>
            <a:xfrm>
              <a:off x="3132000" y="0"/>
              <a:ext cx="2880000" cy="864000"/>
            </a:xfrm>
            <a:prstGeom prst="rect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A00000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5913" y="121645"/>
              <a:ext cx="2232174" cy="647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8C9A-7811-4AA2-844E-962283B8D2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406A0-0D5A-443A-95E5-B85E563392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4234" y="6690784"/>
            <a:ext cx="12200467" cy="167216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A00000"/>
              </a:solidFill>
            </a:endParaRPr>
          </a:p>
        </p:txBody>
      </p:sp>
      <p:grpSp>
        <p:nvGrpSpPr>
          <p:cNvPr id="3" name="组合 2"/>
          <p:cNvGrpSpPr/>
          <p:nvPr userDrawn="1"/>
        </p:nvGrpSpPr>
        <p:grpSpPr bwMode="auto">
          <a:xfrm>
            <a:off x="742951" y="1"/>
            <a:ext cx="10706100" cy="1200151"/>
            <a:chOff x="708760" y="0"/>
            <a:chExt cx="8028001" cy="900000"/>
          </a:xfrm>
        </p:grpSpPr>
        <p:sp>
          <p:nvSpPr>
            <p:cNvPr id="4" name="矩形 3"/>
            <p:cNvSpPr/>
            <p:nvPr userDrawn="1"/>
          </p:nvSpPr>
          <p:spPr>
            <a:xfrm>
              <a:off x="8089188" y="0"/>
              <a:ext cx="647573" cy="900000"/>
            </a:xfrm>
            <a:prstGeom prst="rect">
              <a:avLst/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33594" y="136730"/>
              <a:ext cx="545083" cy="559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 userDrawn="1"/>
          </p:nvSpPr>
          <p:spPr>
            <a:xfrm>
              <a:off x="708760" y="825396"/>
              <a:ext cx="7380428" cy="17461"/>
            </a:xfrm>
            <a:prstGeom prst="rect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A00000"/>
                </a:solidFill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8089188" y="825396"/>
              <a:ext cx="647573" cy="17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A00000"/>
                </a:solidFill>
              </a:endParaRPr>
            </a:p>
          </p:txBody>
        </p:sp>
      </p:grp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E21AE-35BE-43FB-97D8-7651966464FA}" type="slidenum">
              <a:rPr lang="zh-CN" altLang="en-US" smtClean="0">
                <a:solidFill>
                  <a:srgbClr val="FFFFFF"/>
                </a:solidFill>
              </a:rPr>
            </a:fld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箭头: 五边形 4"/>
          <p:cNvSpPr/>
          <p:nvPr userDrawn="1"/>
        </p:nvSpPr>
        <p:spPr>
          <a:xfrm rot="5400000">
            <a:off x="10687049" y="-57150"/>
            <a:ext cx="704851" cy="819151"/>
          </a:xfrm>
          <a:prstGeom prst="homePlate">
            <a:avLst>
              <a:gd name="adj" fmla="val 237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804978" y="1308101"/>
            <a:ext cx="4387023" cy="2984500"/>
          </a:xfrm>
          <a:custGeom>
            <a:avLst/>
            <a:gdLst>
              <a:gd name="connsiteX0" fmla="*/ 0 w 4343400"/>
              <a:gd name="connsiteY0" fmla="*/ 0 h 2921000"/>
              <a:gd name="connsiteX1" fmla="*/ 4343400 w 4343400"/>
              <a:gd name="connsiteY1" fmla="*/ 0 h 2921000"/>
              <a:gd name="connsiteX2" fmla="*/ 4343400 w 4343400"/>
              <a:gd name="connsiteY2" fmla="*/ 2921000 h 2921000"/>
              <a:gd name="connsiteX3" fmla="*/ 0 w 4343400"/>
              <a:gd name="connsiteY3" fmla="*/ 292100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3400" h="2921000">
                <a:moveTo>
                  <a:pt x="0" y="0"/>
                </a:moveTo>
                <a:lnTo>
                  <a:pt x="4343400" y="0"/>
                </a:lnTo>
                <a:lnTo>
                  <a:pt x="4343400" y="2921000"/>
                </a:lnTo>
                <a:lnTo>
                  <a:pt x="0" y="2921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227222" y="2336618"/>
            <a:ext cx="4535905" cy="2566220"/>
          </a:xfrm>
          <a:custGeom>
            <a:avLst/>
            <a:gdLst>
              <a:gd name="connsiteX0" fmla="*/ 0 w 4535905"/>
              <a:gd name="connsiteY0" fmla="*/ 0 h 2566220"/>
              <a:gd name="connsiteX1" fmla="*/ 4535905 w 4535905"/>
              <a:gd name="connsiteY1" fmla="*/ 0 h 2566220"/>
              <a:gd name="connsiteX2" fmla="*/ 4535905 w 4535905"/>
              <a:gd name="connsiteY2" fmla="*/ 2566220 h 2566220"/>
              <a:gd name="connsiteX3" fmla="*/ 0 w 4535905"/>
              <a:gd name="connsiteY3" fmla="*/ 2566220 h 256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5905" h="2566220">
                <a:moveTo>
                  <a:pt x="0" y="0"/>
                </a:moveTo>
                <a:lnTo>
                  <a:pt x="4535905" y="0"/>
                </a:lnTo>
                <a:lnTo>
                  <a:pt x="4535905" y="2566220"/>
                </a:lnTo>
                <a:lnTo>
                  <a:pt x="0" y="2566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箭头: 五边形 5"/>
          <p:cNvSpPr/>
          <p:nvPr userDrawn="1"/>
        </p:nvSpPr>
        <p:spPr>
          <a:xfrm rot="5400000">
            <a:off x="10687049" y="-57150"/>
            <a:ext cx="704851" cy="819151"/>
          </a:xfrm>
          <a:prstGeom prst="homePlate">
            <a:avLst>
              <a:gd name="adj" fmla="val 237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10629901" y="-19051"/>
            <a:ext cx="819151" cy="70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5CE21AE-35BE-43FB-97D8-7651966464FA}" type="slidenum">
              <a:rPr lang="zh-CN" altLang="en-US" smtClean="0">
                <a:solidFill>
                  <a:srgbClr val="FFFFFF"/>
                </a:solidFill>
              </a:rPr>
            </a:fld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988781" y="1816244"/>
            <a:ext cx="6328508" cy="1971885"/>
          </a:xfrm>
          <a:custGeom>
            <a:avLst/>
            <a:gdLst>
              <a:gd name="connsiteX0" fmla="*/ 0 w 6328508"/>
              <a:gd name="connsiteY0" fmla="*/ 0 h 1971885"/>
              <a:gd name="connsiteX1" fmla="*/ 6328508 w 6328508"/>
              <a:gd name="connsiteY1" fmla="*/ 0 h 1971885"/>
              <a:gd name="connsiteX2" fmla="*/ 6328508 w 6328508"/>
              <a:gd name="connsiteY2" fmla="*/ 1971885 h 1971885"/>
              <a:gd name="connsiteX3" fmla="*/ 0 w 6328508"/>
              <a:gd name="connsiteY3" fmla="*/ 1971885 h 197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8508" h="1971885">
                <a:moveTo>
                  <a:pt x="0" y="0"/>
                </a:moveTo>
                <a:lnTo>
                  <a:pt x="6328508" y="0"/>
                </a:lnTo>
                <a:lnTo>
                  <a:pt x="6328508" y="1971885"/>
                </a:lnTo>
                <a:lnTo>
                  <a:pt x="0" y="19718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988781" y="3988047"/>
            <a:ext cx="6328508" cy="1971885"/>
          </a:xfrm>
          <a:custGeom>
            <a:avLst/>
            <a:gdLst>
              <a:gd name="connsiteX0" fmla="*/ 0 w 6328508"/>
              <a:gd name="connsiteY0" fmla="*/ 0 h 1971885"/>
              <a:gd name="connsiteX1" fmla="*/ 6328508 w 6328508"/>
              <a:gd name="connsiteY1" fmla="*/ 0 h 1971885"/>
              <a:gd name="connsiteX2" fmla="*/ 6328508 w 6328508"/>
              <a:gd name="connsiteY2" fmla="*/ 1971885 h 1971885"/>
              <a:gd name="connsiteX3" fmla="*/ 0 w 6328508"/>
              <a:gd name="connsiteY3" fmla="*/ 1971885 h 197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8508" h="1971885">
                <a:moveTo>
                  <a:pt x="0" y="0"/>
                </a:moveTo>
                <a:lnTo>
                  <a:pt x="6328508" y="0"/>
                </a:lnTo>
                <a:lnTo>
                  <a:pt x="6328508" y="1971885"/>
                </a:lnTo>
                <a:lnTo>
                  <a:pt x="0" y="19718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箭头: 五边形 11"/>
          <p:cNvSpPr/>
          <p:nvPr userDrawn="1"/>
        </p:nvSpPr>
        <p:spPr>
          <a:xfrm rot="5400000">
            <a:off x="10687049" y="-57150"/>
            <a:ext cx="704851" cy="819151"/>
          </a:xfrm>
          <a:prstGeom prst="homePlate">
            <a:avLst>
              <a:gd name="adj" fmla="val 237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10629901" y="-19051"/>
            <a:ext cx="819151" cy="70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5CE21AE-35BE-43FB-97D8-7651966464FA}" type="slidenum">
              <a:rPr lang="zh-CN" altLang="en-US" smtClean="0">
                <a:solidFill>
                  <a:srgbClr val="FFFFFF"/>
                </a:solidFill>
              </a:rPr>
            </a:fld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 userDrawn="1"/>
        </p:nvGrpSpPr>
        <p:grpSpPr bwMode="auto">
          <a:xfrm>
            <a:off x="742951" y="1"/>
            <a:ext cx="10706100" cy="1200151"/>
            <a:chOff x="708760" y="0"/>
            <a:chExt cx="8028001" cy="900000"/>
          </a:xfrm>
        </p:grpSpPr>
        <p:sp>
          <p:nvSpPr>
            <p:cNvPr id="3" name="矩形 2"/>
            <p:cNvSpPr/>
            <p:nvPr userDrawn="1"/>
          </p:nvSpPr>
          <p:spPr>
            <a:xfrm>
              <a:off x="8089188" y="0"/>
              <a:ext cx="647573" cy="900000"/>
            </a:xfrm>
            <a:prstGeom prst="rect">
              <a:avLst/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33594" y="136730"/>
              <a:ext cx="545083" cy="559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 userDrawn="1"/>
          </p:nvSpPr>
          <p:spPr>
            <a:xfrm>
              <a:off x="708760" y="825396"/>
              <a:ext cx="7380428" cy="17461"/>
            </a:xfrm>
            <a:prstGeom prst="rect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A00000"/>
                </a:solidFill>
              </a:endParaRPr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8089188" y="825396"/>
              <a:ext cx="647573" cy="17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A00000"/>
                </a:solidFill>
              </a:endParaRPr>
            </a:p>
          </p:txBody>
        </p:sp>
      </p:grpSp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630767" y="388390"/>
            <a:ext cx="2101857" cy="666786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735" b="1" dirty="0">
                <a:solidFill>
                  <a:srgbClr val="A4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业务介绍</a:t>
            </a:r>
            <a:endParaRPr lang="zh-CN" altLang="en-US" sz="3735" b="1" dirty="0">
              <a:solidFill>
                <a:srgbClr val="A4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5" y="1992085"/>
            <a:ext cx="3293259" cy="2155371"/>
          </a:xfrm>
          <a:custGeom>
            <a:avLst/>
            <a:gdLst>
              <a:gd name="connsiteX0" fmla="*/ 0 w 3293259"/>
              <a:gd name="connsiteY0" fmla="*/ 0 h 2155370"/>
              <a:gd name="connsiteX1" fmla="*/ 3293259 w 3293259"/>
              <a:gd name="connsiteY1" fmla="*/ 0 h 2155370"/>
              <a:gd name="connsiteX2" fmla="*/ 3293259 w 3293259"/>
              <a:gd name="connsiteY2" fmla="*/ 2155370 h 2155370"/>
              <a:gd name="connsiteX3" fmla="*/ 0 w 3293259"/>
              <a:gd name="connsiteY3" fmla="*/ 2155370 h 2155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259" h="2155370">
                <a:moveTo>
                  <a:pt x="0" y="0"/>
                </a:moveTo>
                <a:lnTo>
                  <a:pt x="3293259" y="0"/>
                </a:lnTo>
                <a:lnTo>
                  <a:pt x="3293259" y="2155370"/>
                </a:lnTo>
                <a:lnTo>
                  <a:pt x="0" y="21553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449373" y="1992085"/>
            <a:ext cx="3293259" cy="2155371"/>
          </a:xfrm>
          <a:custGeom>
            <a:avLst/>
            <a:gdLst>
              <a:gd name="connsiteX0" fmla="*/ 0 w 3293259"/>
              <a:gd name="connsiteY0" fmla="*/ 0 h 2155370"/>
              <a:gd name="connsiteX1" fmla="*/ 3293259 w 3293259"/>
              <a:gd name="connsiteY1" fmla="*/ 0 h 2155370"/>
              <a:gd name="connsiteX2" fmla="*/ 3293259 w 3293259"/>
              <a:gd name="connsiteY2" fmla="*/ 2155370 h 2155370"/>
              <a:gd name="connsiteX3" fmla="*/ 0 w 3293259"/>
              <a:gd name="connsiteY3" fmla="*/ 2155370 h 2155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259" h="2155370">
                <a:moveTo>
                  <a:pt x="0" y="0"/>
                </a:moveTo>
                <a:lnTo>
                  <a:pt x="3293259" y="0"/>
                </a:lnTo>
                <a:lnTo>
                  <a:pt x="3293259" y="2155370"/>
                </a:lnTo>
                <a:lnTo>
                  <a:pt x="0" y="21553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8024031" y="1992085"/>
            <a:ext cx="3293259" cy="2155371"/>
          </a:xfrm>
          <a:custGeom>
            <a:avLst/>
            <a:gdLst>
              <a:gd name="connsiteX0" fmla="*/ 0 w 3293259"/>
              <a:gd name="connsiteY0" fmla="*/ 0 h 2155370"/>
              <a:gd name="connsiteX1" fmla="*/ 3293259 w 3293259"/>
              <a:gd name="connsiteY1" fmla="*/ 0 h 2155370"/>
              <a:gd name="connsiteX2" fmla="*/ 3293259 w 3293259"/>
              <a:gd name="connsiteY2" fmla="*/ 2155370 h 2155370"/>
              <a:gd name="connsiteX3" fmla="*/ 0 w 3293259"/>
              <a:gd name="connsiteY3" fmla="*/ 2155370 h 2155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259" h="2155370">
                <a:moveTo>
                  <a:pt x="0" y="0"/>
                </a:moveTo>
                <a:lnTo>
                  <a:pt x="3293259" y="0"/>
                </a:lnTo>
                <a:lnTo>
                  <a:pt x="3293259" y="2155370"/>
                </a:lnTo>
                <a:lnTo>
                  <a:pt x="0" y="21553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箭头: 五边形 14"/>
          <p:cNvSpPr/>
          <p:nvPr userDrawn="1"/>
        </p:nvSpPr>
        <p:spPr>
          <a:xfrm rot="5400000">
            <a:off x="10687049" y="-57150"/>
            <a:ext cx="704851" cy="819151"/>
          </a:xfrm>
          <a:prstGeom prst="homePlate">
            <a:avLst>
              <a:gd name="adj" fmla="val 237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10629901" y="-19051"/>
            <a:ext cx="819151" cy="70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5CE21AE-35BE-43FB-97D8-7651966464FA}" type="slidenum">
              <a:rPr lang="zh-CN" altLang="en-US" smtClean="0">
                <a:solidFill>
                  <a:srgbClr val="FFFFFF"/>
                </a:solidFill>
              </a:rPr>
            </a:fld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4485890" y="1718137"/>
            <a:ext cx="3191423" cy="2061019"/>
          </a:xfrm>
          <a:custGeom>
            <a:avLst/>
            <a:gdLst>
              <a:gd name="connsiteX0" fmla="*/ 0 w 3191423"/>
              <a:gd name="connsiteY0" fmla="*/ 0 h 2061019"/>
              <a:gd name="connsiteX1" fmla="*/ 3191423 w 3191423"/>
              <a:gd name="connsiteY1" fmla="*/ 0 h 2061019"/>
              <a:gd name="connsiteX2" fmla="*/ 3191423 w 3191423"/>
              <a:gd name="connsiteY2" fmla="*/ 2061019 h 2061019"/>
              <a:gd name="connsiteX3" fmla="*/ 0 w 3191423"/>
              <a:gd name="connsiteY3" fmla="*/ 2061019 h 206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1423" h="2061019">
                <a:moveTo>
                  <a:pt x="0" y="0"/>
                </a:moveTo>
                <a:lnTo>
                  <a:pt x="3191423" y="0"/>
                </a:lnTo>
                <a:lnTo>
                  <a:pt x="3191423" y="2061019"/>
                </a:lnTo>
                <a:lnTo>
                  <a:pt x="0" y="2061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034473" y="1718137"/>
            <a:ext cx="3191423" cy="2061019"/>
          </a:xfrm>
          <a:custGeom>
            <a:avLst/>
            <a:gdLst>
              <a:gd name="connsiteX0" fmla="*/ 0 w 3191423"/>
              <a:gd name="connsiteY0" fmla="*/ 0 h 2061019"/>
              <a:gd name="connsiteX1" fmla="*/ 3191423 w 3191423"/>
              <a:gd name="connsiteY1" fmla="*/ 0 h 2061019"/>
              <a:gd name="connsiteX2" fmla="*/ 3191423 w 3191423"/>
              <a:gd name="connsiteY2" fmla="*/ 2061019 h 2061019"/>
              <a:gd name="connsiteX3" fmla="*/ 0 w 3191423"/>
              <a:gd name="connsiteY3" fmla="*/ 2061019 h 206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1423" h="2061019">
                <a:moveTo>
                  <a:pt x="0" y="0"/>
                </a:moveTo>
                <a:lnTo>
                  <a:pt x="3191423" y="0"/>
                </a:lnTo>
                <a:lnTo>
                  <a:pt x="3191423" y="2061019"/>
                </a:lnTo>
                <a:lnTo>
                  <a:pt x="0" y="2061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937307" y="4065608"/>
            <a:ext cx="6740005" cy="2061019"/>
          </a:xfrm>
          <a:custGeom>
            <a:avLst/>
            <a:gdLst>
              <a:gd name="connsiteX0" fmla="*/ 0 w 6740005"/>
              <a:gd name="connsiteY0" fmla="*/ 0 h 2061019"/>
              <a:gd name="connsiteX1" fmla="*/ 6740005 w 6740005"/>
              <a:gd name="connsiteY1" fmla="*/ 0 h 2061019"/>
              <a:gd name="connsiteX2" fmla="*/ 6740005 w 6740005"/>
              <a:gd name="connsiteY2" fmla="*/ 2061019 h 2061019"/>
              <a:gd name="connsiteX3" fmla="*/ 0 w 6740005"/>
              <a:gd name="connsiteY3" fmla="*/ 2061019 h 206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0005" h="2061019">
                <a:moveTo>
                  <a:pt x="0" y="0"/>
                </a:moveTo>
                <a:lnTo>
                  <a:pt x="6740005" y="0"/>
                </a:lnTo>
                <a:lnTo>
                  <a:pt x="6740005" y="2061019"/>
                </a:lnTo>
                <a:lnTo>
                  <a:pt x="0" y="2061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箭头: 五边形 14"/>
          <p:cNvSpPr/>
          <p:nvPr userDrawn="1"/>
        </p:nvSpPr>
        <p:spPr>
          <a:xfrm rot="5400000">
            <a:off x="10687049" y="-57150"/>
            <a:ext cx="704851" cy="819151"/>
          </a:xfrm>
          <a:prstGeom prst="homePlate">
            <a:avLst>
              <a:gd name="adj" fmla="val 237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10629901" y="-19051"/>
            <a:ext cx="819151" cy="70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5CE21AE-35BE-43FB-97D8-7651966464FA}" type="slidenum">
              <a:rPr lang="zh-CN" altLang="en-US" smtClean="0">
                <a:solidFill>
                  <a:srgbClr val="FFFFFF"/>
                </a:solidFill>
              </a:rPr>
            </a:fld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5600700" y="1872281"/>
            <a:ext cx="990600" cy="990600"/>
          </a:xfrm>
          <a:custGeom>
            <a:avLst/>
            <a:gdLst>
              <a:gd name="connsiteX0" fmla="*/ 495300 w 990600"/>
              <a:gd name="connsiteY0" fmla="*/ 0 h 990600"/>
              <a:gd name="connsiteX1" fmla="*/ 990600 w 990600"/>
              <a:gd name="connsiteY1" fmla="*/ 495300 h 990600"/>
              <a:gd name="connsiteX2" fmla="*/ 495300 w 990600"/>
              <a:gd name="connsiteY2" fmla="*/ 990600 h 990600"/>
              <a:gd name="connsiteX3" fmla="*/ 0 w 990600"/>
              <a:gd name="connsiteY3" fmla="*/ 495300 h 990600"/>
              <a:gd name="connsiteX4" fmla="*/ 495300 w 9906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990600">
                <a:moveTo>
                  <a:pt x="495300" y="0"/>
                </a:moveTo>
                <a:cubicBezTo>
                  <a:pt x="768847" y="0"/>
                  <a:pt x="990600" y="221753"/>
                  <a:pt x="990600" y="495300"/>
                </a:cubicBezTo>
                <a:cubicBezTo>
                  <a:pt x="990600" y="768847"/>
                  <a:pt x="768847" y="990600"/>
                  <a:pt x="495300" y="990600"/>
                </a:cubicBezTo>
                <a:cubicBezTo>
                  <a:pt x="221753" y="990600"/>
                  <a:pt x="0" y="768847"/>
                  <a:pt x="0" y="495300"/>
                </a:cubicBezTo>
                <a:cubicBezTo>
                  <a:pt x="0" y="221753"/>
                  <a:pt x="221753" y="0"/>
                  <a:pt x="495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1"/>
          </p:nvPr>
        </p:nvSpPr>
        <p:spPr>
          <a:xfrm>
            <a:off x="2289883" y="4013200"/>
            <a:ext cx="990600" cy="990600"/>
          </a:xfrm>
          <a:custGeom>
            <a:avLst/>
            <a:gdLst>
              <a:gd name="connsiteX0" fmla="*/ 495300 w 990600"/>
              <a:gd name="connsiteY0" fmla="*/ 0 h 990600"/>
              <a:gd name="connsiteX1" fmla="*/ 990600 w 990600"/>
              <a:gd name="connsiteY1" fmla="*/ 495300 h 990600"/>
              <a:gd name="connsiteX2" fmla="*/ 495300 w 990600"/>
              <a:gd name="connsiteY2" fmla="*/ 990600 h 990600"/>
              <a:gd name="connsiteX3" fmla="*/ 0 w 990600"/>
              <a:gd name="connsiteY3" fmla="*/ 495300 h 990600"/>
              <a:gd name="connsiteX4" fmla="*/ 495300 w 9906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990600">
                <a:moveTo>
                  <a:pt x="495300" y="0"/>
                </a:moveTo>
                <a:cubicBezTo>
                  <a:pt x="768847" y="0"/>
                  <a:pt x="990600" y="221753"/>
                  <a:pt x="990600" y="495300"/>
                </a:cubicBezTo>
                <a:cubicBezTo>
                  <a:pt x="990600" y="768847"/>
                  <a:pt x="768847" y="990600"/>
                  <a:pt x="495300" y="990600"/>
                </a:cubicBezTo>
                <a:cubicBezTo>
                  <a:pt x="221753" y="990600"/>
                  <a:pt x="0" y="768847"/>
                  <a:pt x="0" y="495300"/>
                </a:cubicBezTo>
                <a:cubicBezTo>
                  <a:pt x="0" y="221753"/>
                  <a:pt x="221753" y="0"/>
                  <a:pt x="495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2"/>
          </p:nvPr>
        </p:nvSpPr>
        <p:spPr>
          <a:xfrm>
            <a:off x="4497095" y="4013200"/>
            <a:ext cx="990600" cy="990600"/>
          </a:xfrm>
          <a:custGeom>
            <a:avLst/>
            <a:gdLst>
              <a:gd name="connsiteX0" fmla="*/ 495300 w 990600"/>
              <a:gd name="connsiteY0" fmla="*/ 0 h 990600"/>
              <a:gd name="connsiteX1" fmla="*/ 990600 w 990600"/>
              <a:gd name="connsiteY1" fmla="*/ 495300 h 990600"/>
              <a:gd name="connsiteX2" fmla="*/ 495300 w 990600"/>
              <a:gd name="connsiteY2" fmla="*/ 990600 h 990600"/>
              <a:gd name="connsiteX3" fmla="*/ 0 w 990600"/>
              <a:gd name="connsiteY3" fmla="*/ 495300 h 990600"/>
              <a:gd name="connsiteX4" fmla="*/ 495300 w 9906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990600">
                <a:moveTo>
                  <a:pt x="495300" y="0"/>
                </a:moveTo>
                <a:cubicBezTo>
                  <a:pt x="768847" y="0"/>
                  <a:pt x="990600" y="221753"/>
                  <a:pt x="990600" y="495300"/>
                </a:cubicBezTo>
                <a:cubicBezTo>
                  <a:pt x="990600" y="768847"/>
                  <a:pt x="768847" y="990600"/>
                  <a:pt x="495300" y="990600"/>
                </a:cubicBezTo>
                <a:cubicBezTo>
                  <a:pt x="221753" y="990600"/>
                  <a:pt x="0" y="768847"/>
                  <a:pt x="0" y="495300"/>
                </a:cubicBezTo>
                <a:cubicBezTo>
                  <a:pt x="0" y="221753"/>
                  <a:pt x="221753" y="0"/>
                  <a:pt x="495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3"/>
          </p:nvPr>
        </p:nvSpPr>
        <p:spPr>
          <a:xfrm>
            <a:off x="6704307" y="4013200"/>
            <a:ext cx="990600" cy="990600"/>
          </a:xfrm>
          <a:custGeom>
            <a:avLst/>
            <a:gdLst>
              <a:gd name="connsiteX0" fmla="*/ 495300 w 990600"/>
              <a:gd name="connsiteY0" fmla="*/ 0 h 990600"/>
              <a:gd name="connsiteX1" fmla="*/ 990600 w 990600"/>
              <a:gd name="connsiteY1" fmla="*/ 495300 h 990600"/>
              <a:gd name="connsiteX2" fmla="*/ 495300 w 990600"/>
              <a:gd name="connsiteY2" fmla="*/ 990600 h 990600"/>
              <a:gd name="connsiteX3" fmla="*/ 0 w 990600"/>
              <a:gd name="connsiteY3" fmla="*/ 495300 h 990600"/>
              <a:gd name="connsiteX4" fmla="*/ 495300 w 9906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990600">
                <a:moveTo>
                  <a:pt x="495300" y="0"/>
                </a:moveTo>
                <a:cubicBezTo>
                  <a:pt x="768847" y="0"/>
                  <a:pt x="990600" y="221753"/>
                  <a:pt x="990600" y="495300"/>
                </a:cubicBezTo>
                <a:cubicBezTo>
                  <a:pt x="990600" y="768847"/>
                  <a:pt x="768847" y="990600"/>
                  <a:pt x="495300" y="990600"/>
                </a:cubicBezTo>
                <a:cubicBezTo>
                  <a:pt x="221753" y="990600"/>
                  <a:pt x="0" y="768847"/>
                  <a:pt x="0" y="495300"/>
                </a:cubicBezTo>
                <a:cubicBezTo>
                  <a:pt x="0" y="221753"/>
                  <a:pt x="221753" y="0"/>
                  <a:pt x="495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8911519" y="4013200"/>
            <a:ext cx="990600" cy="990600"/>
          </a:xfrm>
          <a:custGeom>
            <a:avLst/>
            <a:gdLst>
              <a:gd name="connsiteX0" fmla="*/ 495300 w 990600"/>
              <a:gd name="connsiteY0" fmla="*/ 0 h 990600"/>
              <a:gd name="connsiteX1" fmla="*/ 990600 w 990600"/>
              <a:gd name="connsiteY1" fmla="*/ 495300 h 990600"/>
              <a:gd name="connsiteX2" fmla="*/ 495300 w 990600"/>
              <a:gd name="connsiteY2" fmla="*/ 990600 h 990600"/>
              <a:gd name="connsiteX3" fmla="*/ 0 w 990600"/>
              <a:gd name="connsiteY3" fmla="*/ 495300 h 990600"/>
              <a:gd name="connsiteX4" fmla="*/ 495300 w 990600"/>
              <a:gd name="connsiteY4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600" h="990600">
                <a:moveTo>
                  <a:pt x="495300" y="0"/>
                </a:moveTo>
                <a:cubicBezTo>
                  <a:pt x="768847" y="0"/>
                  <a:pt x="990600" y="221753"/>
                  <a:pt x="990600" y="495300"/>
                </a:cubicBezTo>
                <a:cubicBezTo>
                  <a:pt x="990600" y="768847"/>
                  <a:pt x="768847" y="990600"/>
                  <a:pt x="495300" y="990600"/>
                </a:cubicBezTo>
                <a:cubicBezTo>
                  <a:pt x="221753" y="990600"/>
                  <a:pt x="0" y="768847"/>
                  <a:pt x="0" y="495300"/>
                </a:cubicBezTo>
                <a:cubicBezTo>
                  <a:pt x="0" y="221753"/>
                  <a:pt x="221753" y="0"/>
                  <a:pt x="495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箭头: 五边形 9"/>
          <p:cNvSpPr/>
          <p:nvPr userDrawn="1"/>
        </p:nvSpPr>
        <p:spPr>
          <a:xfrm rot="5400000">
            <a:off x="10687049" y="-57150"/>
            <a:ext cx="704851" cy="819151"/>
          </a:xfrm>
          <a:prstGeom prst="homePlate">
            <a:avLst>
              <a:gd name="adj" fmla="val 237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10629901" y="-19051"/>
            <a:ext cx="819151" cy="70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5CE21AE-35BE-43FB-97D8-7651966464FA}" type="slidenum">
              <a:rPr lang="zh-CN" altLang="en-US" smtClean="0">
                <a:solidFill>
                  <a:srgbClr val="FFFFFF"/>
                </a:solidFill>
              </a:rPr>
            </a:fld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874715" y="1943101"/>
            <a:ext cx="5564187" cy="4294188"/>
          </a:xfrm>
          <a:custGeom>
            <a:avLst/>
            <a:gdLst>
              <a:gd name="connsiteX0" fmla="*/ 0 w 5564187"/>
              <a:gd name="connsiteY0" fmla="*/ 0 h 4294188"/>
              <a:gd name="connsiteX1" fmla="*/ 5564187 w 5564187"/>
              <a:gd name="connsiteY1" fmla="*/ 0 h 4294188"/>
              <a:gd name="connsiteX2" fmla="*/ 5564187 w 5564187"/>
              <a:gd name="connsiteY2" fmla="*/ 4294188 h 4294188"/>
              <a:gd name="connsiteX3" fmla="*/ 0 w 5564187"/>
              <a:gd name="connsiteY3" fmla="*/ 4294188 h 429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4187" h="4294188">
                <a:moveTo>
                  <a:pt x="0" y="0"/>
                </a:moveTo>
                <a:lnTo>
                  <a:pt x="5564187" y="0"/>
                </a:lnTo>
                <a:lnTo>
                  <a:pt x="5564187" y="4294188"/>
                </a:lnTo>
                <a:lnTo>
                  <a:pt x="0" y="42941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箭头: 五边形 8"/>
          <p:cNvSpPr/>
          <p:nvPr userDrawn="1"/>
        </p:nvSpPr>
        <p:spPr>
          <a:xfrm rot="5400000">
            <a:off x="10687049" y="-57150"/>
            <a:ext cx="704851" cy="819151"/>
          </a:xfrm>
          <a:prstGeom prst="homePlate">
            <a:avLst>
              <a:gd name="adj" fmla="val 237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10629901" y="-19051"/>
            <a:ext cx="819151" cy="70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5CE21AE-35BE-43FB-97D8-7651966464FA}" type="slidenum">
              <a:rPr lang="zh-CN" altLang="en-US" smtClean="0">
                <a:solidFill>
                  <a:srgbClr val="FFFFFF"/>
                </a:solidFill>
              </a:rPr>
            </a:fld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847342" y="6435698"/>
            <a:ext cx="966255" cy="276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35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35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5CE21AE-35BE-43FB-97D8-7651966464FA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4234" y="6690784"/>
            <a:ext cx="12200467" cy="167216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A00000"/>
              </a:solidFill>
            </a:endParaRPr>
          </a:p>
        </p:txBody>
      </p:sp>
      <p:grpSp>
        <p:nvGrpSpPr>
          <p:cNvPr id="3" name="组合 2"/>
          <p:cNvGrpSpPr/>
          <p:nvPr userDrawn="1"/>
        </p:nvGrpSpPr>
        <p:grpSpPr bwMode="auto">
          <a:xfrm>
            <a:off x="742951" y="1"/>
            <a:ext cx="10706100" cy="1200151"/>
            <a:chOff x="708760" y="0"/>
            <a:chExt cx="8028001" cy="900000"/>
          </a:xfrm>
        </p:grpSpPr>
        <p:sp>
          <p:nvSpPr>
            <p:cNvPr id="4" name="矩形 3"/>
            <p:cNvSpPr/>
            <p:nvPr userDrawn="1"/>
          </p:nvSpPr>
          <p:spPr>
            <a:xfrm>
              <a:off x="8089188" y="0"/>
              <a:ext cx="647573" cy="900000"/>
            </a:xfrm>
            <a:prstGeom prst="rect">
              <a:avLst/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33594" y="136730"/>
              <a:ext cx="545083" cy="559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 userDrawn="1"/>
          </p:nvSpPr>
          <p:spPr>
            <a:xfrm>
              <a:off x="708760" y="825396"/>
              <a:ext cx="7380428" cy="17461"/>
            </a:xfrm>
            <a:prstGeom prst="rect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A00000"/>
                </a:solidFill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8089188" y="825396"/>
              <a:ext cx="647573" cy="17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A00000"/>
                </a:solidFill>
              </a:endParaRPr>
            </a:p>
          </p:txBody>
        </p:sp>
      </p:grp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 userDrawn="1"/>
        </p:nvGrpSpPr>
        <p:grpSpPr bwMode="auto">
          <a:xfrm>
            <a:off x="742951" y="1"/>
            <a:ext cx="10706100" cy="1200151"/>
            <a:chOff x="708760" y="0"/>
            <a:chExt cx="8028001" cy="900000"/>
          </a:xfrm>
        </p:grpSpPr>
        <p:sp>
          <p:nvSpPr>
            <p:cNvPr id="3" name="矩形 2"/>
            <p:cNvSpPr/>
            <p:nvPr userDrawn="1"/>
          </p:nvSpPr>
          <p:spPr>
            <a:xfrm>
              <a:off x="8089188" y="0"/>
              <a:ext cx="647573" cy="900000"/>
            </a:xfrm>
            <a:prstGeom prst="rect">
              <a:avLst/>
            </a:prstGeom>
            <a:solidFill>
              <a:srgbClr val="9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33594" y="136730"/>
              <a:ext cx="545083" cy="559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 userDrawn="1"/>
          </p:nvSpPr>
          <p:spPr>
            <a:xfrm>
              <a:off x="708760" y="825396"/>
              <a:ext cx="7380428" cy="17461"/>
            </a:xfrm>
            <a:prstGeom prst="rect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A00000"/>
                </a:solidFill>
              </a:endParaRPr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8089188" y="825396"/>
              <a:ext cx="647573" cy="17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A00000"/>
                </a:solidFill>
              </a:endParaRPr>
            </a:p>
          </p:txBody>
        </p:sp>
      </p:grpSp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630767" y="347290"/>
            <a:ext cx="1277914" cy="748988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265" b="1" dirty="0">
                <a:solidFill>
                  <a:srgbClr val="A4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endParaRPr lang="zh-CN" altLang="en-US" sz="4265" b="1" dirty="0">
              <a:solidFill>
                <a:srgbClr val="A4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rcRect t="23056" b="9267"/>
          <a:stretch>
            <a:fillRect/>
          </a:stretch>
        </p:blipFill>
        <p:spPr bwMode="auto">
          <a:xfrm>
            <a:off x="0" y="4389107"/>
            <a:ext cx="12192000" cy="246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4869160"/>
            <a:ext cx="12190992" cy="220824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miz-E267706-6C3B206A"/>
          <p:cNvPicPr>
            <a:picLocks noChangeAspect="1"/>
          </p:cNvPicPr>
          <p:nvPr userDrawn="1"/>
        </p:nvPicPr>
        <p:blipFill>
          <a:blip r:embed="rId2" cstate="print">
            <a:alphaModFix amt="10000"/>
          </a:blip>
          <a:srcRect l="12879" t="44704" b="32657"/>
          <a:stretch>
            <a:fillRect/>
          </a:stretch>
        </p:blipFill>
        <p:spPr>
          <a:xfrm>
            <a:off x="-45185" y="5061182"/>
            <a:ext cx="12272996" cy="194315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5" Type="http://schemas.openxmlformats.org/officeDocument/2006/relationships/theme" Target="../theme/theme4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xStyles>
    <p:titleStyle>
      <a:lvl1pPr algn="ctr" defTabSz="1217295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1217295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1217295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1217295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defTabSz="1217295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defTabSz="1217295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defTabSz="1217295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defTabSz="1217295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5295" indent="-455295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8695" indent="-379095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2095" indent="-302895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2895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1295" indent="-302895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419" y="6356351"/>
            <a:ext cx="2742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200" fontAlgn="auto">
              <a:spcBef>
                <a:spcPts val="0"/>
              </a:spcBef>
              <a:spcAft>
                <a:spcPts val="0"/>
              </a:spcAft>
            </a:pPr>
            <a:fld id="{8BB30868-649E-497F-8169-3E9DA9618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64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200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255" y="6356351"/>
            <a:ext cx="2742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200" fontAlgn="auto">
              <a:spcBef>
                <a:spcPts val="0"/>
              </a:spcBef>
              <a:spcAft>
                <a:spcPts val="0"/>
              </a:spcAft>
            </a:pPr>
            <a:fld id="{03D0E588-332E-4C53-B50E-942A74AB446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组合 376"/>
          <p:cNvGrpSpPr/>
          <p:nvPr userDrawn="1"/>
        </p:nvGrpSpPr>
        <p:grpSpPr>
          <a:xfrm>
            <a:off x="2" y="0"/>
            <a:ext cx="12191999" cy="6858000"/>
            <a:chOff x="0" y="0"/>
            <a:chExt cx="13488487" cy="6963486"/>
          </a:xfrm>
        </p:grpSpPr>
        <p:grpSp>
          <p:nvGrpSpPr>
            <p:cNvPr id="378" name="组合 377"/>
            <p:cNvGrpSpPr/>
            <p:nvPr userDrawn="1"/>
          </p:nvGrpSpPr>
          <p:grpSpPr>
            <a:xfrm>
              <a:off x="0" y="0"/>
              <a:ext cx="4494659" cy="6963486"/>
              <a:chOff x="0" y="0"/>
              <a:chExt cx="4494659" cy="6963486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625" name="组合 624"/>
              <p:cNvGrpSpPr/>
              <p:nvPr userDrawn="1"/>
            </p:nvGrpSpPr>
            <p:grpSpPr>
              <a:xfrm>
                <a:off x="0" y="0"/>
                <a:ext cx="2250485" cy="6963486"/>
                <a:chOff x="0" y="0"/>
                <a:chExt cx="2250485" cy="6963486"/>
              </a:xfrm>
              <a:grpFill/>
            </p:grpSpPr>
            <p:grpSp>
              <p:nvGrpSpPr>
                <p:cNvPr id="686" name="组合 685"/>
                <p:cNvGrpSpPr/>
                <p:nvPr userDrawn="1"/>
              </p:nvGrpSpPr>
              <p:grpSpPr>
                <a:xfrm>
                  <a:off x="0" y="0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737" name="矩形 73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8" name="矩形 73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9" name="矩形 73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0" name="矩形 73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1" name="矩形 74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2" name="矩形 74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3" name="矩形 74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4" name="矩形 74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5" name="矩形 74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46" name="矩形 74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87" name="组合 686"/>
                <p:cNvGrpSpPr/>
                <p:nvPr userDrawn="1"/>
              </p:nvGrpSpPr>
              <p:grpSpPr>
                <a:xfrm>
                  <a:off x="0" y="126589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727" name="矩形 72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8" name="矩形 72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9" name="矩形 72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0" name="矩形 72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1" name="矩形 73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2" name="矩形 73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3" name="矩形 73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4" name="矩形 73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5" name="矩形 73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6" name="矩形 73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88" name="组合 687"/>
                <p:cNvGrpSpPr/>
                <p:nvPr userDrawn="1"/>
              </p:nvGrpSpPr>
              <p:grpSpPr>
                <a:xfrm>
                  <a:off x="0" y="2526755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717" name="矩形 71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8" name="矩形 71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9" name="矩形 71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0" name="矩形 71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1" name="矩形 72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2" name="矩形 72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3" name="矩形 72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4" name="矩形 72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5" name="矩形 72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6" name="矩形 72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89" name="组合 688"/>
                <p:cNvGrpSpPr/>
                <p:nvPr userDrawn="1"/>
              </p:nvGrpSpPr>
              <p:grpSpPr>
                <a:xfrm>
                  <a:off x="0" y="3792653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707" name="矩形 70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8" name="矩形 70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9" name="矩形 70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0" name="矩形 70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1" name="矩形 71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2" name="矩形 71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3" name="矩形 71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4" name="矩形 71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5" name="矩形 71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6" name="矩形 71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90" name="组合 689"/>
                <p:cNvGrpSpPr/>
                <p:nvPr userDrawn="1"/>
              </p:nvGrpSpPr>
              <p:grpSpPr>
                <a:xfrm>
                  <a:off x="0" y="506463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697" name="矩形 69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8" name="矩形 69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9" name="矩形 69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0" name="矩形 69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1" name="矩形 70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2" name="矩形 70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3" name="矩形 70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4" name="矩形 70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5" name="矩形 70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6" name="矩形 70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691" name="组合 690"/>
                <p:cNvGrpSpPr/>
                <p:nvPr userDrawn="1"/>
              </p:nvGrpSpPr>
              <p:grpSpPr>
                <a:xfrm>
                  <a:off x="0" y="6330536"/>
                  <a:ext cx="2250485" cy="632950"/>
                  <a:chOff x="0" y="0"/>
                  <a:chExt cx="2250485" cy="632950"/>
                </a:xfrm>
                <a:grpFill/>
              </p:grpSpPr>
              <p:sp>
                <p:nvSpPr>
                  <p:cNvPr id="692" name="矩形 691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3" name="矩形 692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4" name="矩形 693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5" name="矩形 694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6" name="矩形 695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626" name="矩形 625"/>
              <p:cNvSpPr/>
              <p:nvPr userDrawn="1"/>
            </p:nvSpPr>
            <p:spPr>
              <a:xfrm>
                <a:off x="2244174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7" name="矩形 626"/>
              <p:cNvSpPr/>
              <p:nvPr userDrawn="1"/>
            </p:nvSpPr>
            <p:spPr>
              <a:xfrm>
                <a:off x="3144368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8" name="矩形 627"/>
              <p:cNvSpPr/>
              <p:nvPr userDrawn="1"/>
            </p:nvSpPr>
            <p:spPr>
              <a:xfrm>
                <a:off x="4044562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9" name="矩形 628"/>
              <p:cNvSpPr/>
              <p:nvPr userDrawn="1"/>
            </p:nvSpPr>
            <p:spPr>
              <a:xfrm>
                <a:off x="2694271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0" name="矩形 629"/>
              <p:cNvSpPr/>
              <p:nvPr userDrawn="1"/>
            </p:nvSpPr>
            <p:spPr>
              <a:xfrm>
                <a:off x="3594465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1" name="矩形 630"/>
              <p:cNvSpPr/>
              <p:nvPr userDrawn="1"/>
            </p:nvSpPr>
            <p:spPr>
              <a:xfrm>
                <a:off x="2244174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2" name="矩形 631"/>
              <p:cNvSpPr/>
              <p:nvPr userDrawn="1"/>
            </p:nvSpPr>
            <p:spPr>
              <a:xfrm>
                <a:off x="3144368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3" name="矩形 632"/>
              <p:cNvSpPr/>
              <p:nvPr userDrawn="1"/>
            </p:nvSpPr>
            <p:spPr>
              <a:xfrm>
                <a:off x="4044562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4" name="矩形 633"/>
              <p:cNvSpPr/>
              <p:nvPr userDrawn="1"/>
            </p:nvSpPr>
            <p:spPr>
              <a:xfrm>
                <a:off x="2694271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5" name="矩形 634"/>
              <p:cNvSpPr/>
              <p:nvPr userDrawn="1"/>
            </p:nvSpPr>
            <p:spPr>
              <a:xfrm>
                <a:off x="3594465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36" name="组合 635"/>
              <p:cNvGrpSpPr/>
              <p:nvPr userDrawn="1"/>
            </p:nvGrpSpPr>
            <p:grpSpPr>
              <a:xfrm>
                <a:off x="2244174" y="95202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676" name="矩形 675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7" name="矩形 676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8" name="矩形 677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9" name="矩形 678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0" name="矩形 679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1" name="矩形 680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2" name="矩形 681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3" name="矩形 682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4" name="矩形 683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5" name="矩形 684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37" name="组合 636"/>
              <p:cNvGrpSpPr/>
              <p:nvPr userDrawn="1"/>
            </p:nvGrpSpPr>
            <p:grpSpPr>
              <a:xfrm>
                <a:off x="2244174" y="2212882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666" name="矩形 665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7" name="矩形 666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8" name="矩形 667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9" name="矩形 668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0" name="矩形 669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1" name="矩形 670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2" name="矩形 671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3" name="矩形 672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4" name="矩形 673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5" name="矩形 674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38" name="组合 637"/>
              <p:cNvGrpSpPr/>
              <p:nvPr userDrawn="1"/>
            </p:nvGrpSpPr>
            <p:grpSpPr>
              <a:xfrm>
                <a:off x="2244174" y="3478780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656" name="矩形 655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7" name="矩形 656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8" name="矩形 657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9" name="矩形 658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0" name="矩形 659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1" name="矩形 660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2" name="矩形 661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3" name="矩形 662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4" name="矩形 663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5" name="矩形 664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39" name="组合 638"/>
              <p:cNvGrpSpPr/>
              <p:nvPr userDrawn="1"/>
            </p:nvGrpSpPr>
            <p:grpSpPr>
              <a:xfrm>
                <a:off x="2244174" y="475076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646" name="矩形 645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7" name="矩形 646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8" name="矩形 647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9" name="矩形 648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0" name="矩形 649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1" name="矩形 650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2" name="矩形 651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3" name="矩形 652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4" name="矩形 653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5" name="矩形 654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40" name="组合 639"/>
              <p:cNvGrpSpPr/>
              <p:nvPr userDrawn="1"/>
            </p:nvGrpSpPr>
            <p:grpSpPr>
              <a:xfrm>
                <a:off x="2244174" y="6016663"/>
                <a:ext cx="2250485" cy="632950"/>
                <a:chOff x="0" y="0"/>
                <a:chExt cx="2250485" cy="632950"/>
              </a:xfrm>
              <a:grpFill/>
            </p:grpSpPr>
            <p:sp>
              <p:nvSpPr>
                <p:cNvPr id="641" name="矩形 640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2" name="矩形 641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3" name="矩形 642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4" name="矩形 643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5" name="矩形 644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79" name="组合 378"/>
            <p:cNvGrpSpPr/>
            <p:nvPr userDrawn="1"/>
          </p:nvGrpSpPr>
          <p:grpSpPr>
            <a:xfrm>
              <a:off x="4496410" y="0"/>
              <a:ext cx="4494659" cy="6963486"/>
              <a:chOff x="0" y="0"/>
              <a:chExt cx="4494659" cy="6963486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503" name="组合 502"/>
              <p:cNvGrpSpPr/>
              <p:nvPr userDrawn="1"/>
            </p:nvGrpSpPr>
            <p:grpSpPr>
              <a:xfrm>
                <a:off x="0" y="0"/>
                <a:ext cx="2250485" cy="6963486"/>
                <a:chOff x="0" y="0"/>
                <a:chExt cx="2250485" cy="6963486"/>
              </a:xfrm>
              <a:grpFill/>
            </p:grpSpPr>
            <p:grpSp>
              <p:nvGrpSpPr>
                <p:cNvPr id="564" name="组合 563"/>
                <p:cNvGrpSpPr/>
                <p:nvPr userDrawn="1"/>
              </p:nvGrpSpPr>
              <p:grpSpPr>
                <a:xfrm>
                  <a:off x="0" y="0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615" name="矩形 61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6" name="矩形 61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7" name="矩形 61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8" name="矩形 61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9" name="矩形 61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0" name="矩形 61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1" name="矩形 62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2" name="矩形 62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3" name="矩形 62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4" name="矩形 62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65" name="组合 564"/>
                <p:cNvGrpSpPr/>
                <p:nvPr userDrawn="1"/>
              </p:nvGrpSpPr>
              <p:grpSpPr>
                <a:xfrm>
                  <a:off x="0" y="126589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605" name="矩形 60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6" name="矩形 60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7" name="矩形 60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8" name="矩形 60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9" name="矩形 60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0" name="矩形 60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1" name="矩形 61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2" name="矩形 61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3" name="矩形 61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4" name="矩形 61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66" name="组合 565"/>
                <p:cNvGrpSpPr/>
                <p:nvPr userDrawn="1"/>
              </p:nvGrpSpPr>
              <p:grpSpPr>
                <a:xfrm>
                  <a:off x="0" y="2526755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595" name="矩形 59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6" name="矩形 59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7" name="矩形 59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8" name="矩形 59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9" name="矩形 59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0" name="矩形 59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1" name="矩形 60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2" name="矩形 60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3" name="矩形 60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4" name="矩形 60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67" name="组合 566"/>
                <p:cNvGrpSpPr/>
                <p:nvPr userDrawn="1"/>
              </p:nvGrpSpPr>
              <p:grpSpPr>
                <a:xfrm>
                  <a:off x="0" y="3792653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585" name="矩形 58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6" name="矩形 58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7" name="矩形 58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8" name="矩形 58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9" name="矩形 58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0" name="矩形 58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1" name="矩形 59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2" name="矩形 59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3" name="矩形 59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4" name="矩形 59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68" name="组合 567"/>
                <p:cNvGrpSpPr/>
                <p:nvPr userDrawn="1"/>
              </p:nvGrpSpPr>
              <p:grpSpPr>
                <a:xfrm>
                  <a:off x="0" y="506463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575" name="矩形 57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6" name="矩形 57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7" name="矩形 57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8" name="矩形 57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9" name="矩形 57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0" name="矩形 57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1" name="矩形 58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2" name="矩形 58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3" name="矩形 58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84" name="矩形 58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569" name="组合 568"/>
                <p:cNvGrpSpPr/>
                <p:nvPr userDrawn="1"/>
              </p:nvGrpSpPr>
              <p:grpSpPr>
                <a:xfrm>
                  <a:off x="0" y="6330536"/>
                  <a:ext cx="2250485" cy="632950"/>
                  <a:chOff x="0" y="0"/>
                  <a:chExt cx="2250485" cy="632950"/>
                </a:xfrm>
                <a:grpFill/>
              </p:grpSpPr>
              <p:sp>
                <p:nvSpPr>
                  <p:cNvPr id="570" name="矩形 569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1" name="矩形 570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2" name="矩形 571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3" name="矩形 572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74" name="矩形 573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504" name="矩形 503"/>
              <p:cNvSpPr/>
              <p:nvPr userDrawn="1"/>
            </p:nvSpPr>
            <p:spPr>
              <a:xfrm>
                <a:off x="2244174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5" name="矩形 504"/>
              <p:cNvSpPr/>
              <p:nvPr userDrawn="1"/>
            </p:nvSpPr>
            <p:spPr>
              <a:xfrm>
                <a:off x="3144368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6" name="矩形 505"/>
              <p:cNvSpPr/>
              <p:nvPr userDrawn="1"/>
            </p:nvSpPr>
            <p:spPr>
              <a:xfrm>
                <a:off x="4044562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7" name="矩形 506"/>
              <p:cNvSpPr/>
              <p:nvPr userDrawn="1"/>
            </p:nvSpPr>
            <p:spPr>
              <a:xfrm>
                <a:off x="2694271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8" name="矩形 507"/>
              <p:cNvSpPr/>
              <p:nvPr userDrawn="1"/>
            </p:nvSpPr>
            <p:spPr>
              <a:xfrm>
                <a:off x="3594465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9" name="矩形 508"/>
              <p:cNvSpPr/>
              <p:nvPr userDrawn="1"/>
            </p:nvSpPr>
            <p:spPr>
              <a:xfrm>
                <a:off x="2244174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0" name="矩形 509"/>
              <p:cNvSpPr/>
              <p:nvPr userDrawn="1"/>
            </p:nvSpPr>
            <p:spPr>
              <a:xfrm>
                <a:off x="3144368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1" name="矩形 510"/>
              <p:cNvSpPr/>
              <p:nvPr userDrawn="1"/>
            </p:nvSpPr>
            <p:spPr>
              <a:xfrm>
                <a:off x="4044562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2" name="矩形 511"/>
              <p:cNvSpPr/>
              <p:nvPr userDrawn="1"/>
            </p:nvSpPr>
            <p:spPr>
              <a:xfrm>
                <a:off x="2694271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3" name="矩形 512"/>
              <p:cNvSpPr/>
              <p:nvPr userDrawn="1"/>
            </p:nvSpPr>
            <p:spPr>
              <a:xfrm>
                <a:off x="3594465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4" name="组合 513"/>
              <p:cNvGrpSpPr/>
              <p:nvPr userDrawn="1"/>
            </p:nvGrpSpPr>
            <p:grpSpPr>
              <a:xfrm>
                <a:off x="2244174" y="95202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554" name="矩形 553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5" name="矩形 554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6" name="矩形 555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7" name="矩形 556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8" name="矩形 557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9" name="矩形 558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0" name="矩形 559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1" name="矩形 560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2" name="矩形 561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3" name="矩形 562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5" name="组合 514"/>
              <p:cNvGrpSpPr/>
              <p:nvPr userDrawn="1"/>
            </p:nvGrpSpPr>
            <p:grpSpPr>
              <a:xfrm>
                <a:off x="2244174" y="2212882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544" name="矩形 543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5" name="矩形 544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6" name="矩形 545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7" name="矩形 546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8" name="矩形 547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9" name="矩形 548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0" name="矩形 549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1" name="矩形 550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矩形 551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3" name="矩形 552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6" name="组合 515"/>
              <p:cNvGrpSpPr/>
              <p:nvPr userDrawn="1"/>
            </p:nvGrpSpPr>
            <p:grpSpPr>
              <a:xfrm>
                <a:off x="2244174" y="3478780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534" name="矩形 533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5" name="矩形 534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6" name="矩形 535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7" name="矩形 536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8" name="矩形 537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9" name="矩形 538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0" name="矩形 539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1" name="矩形 540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矩形 541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3" name="矩形 542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7" name="组合 516"/>
              <p:cNvGrpSpPr/>
              <p:nvPr userDrawn="1"/>
            </p:nvGrpSpPr>
            <p:grpSpPr>
              <a:xfrm>
                <a:off x="2244174" y="475076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524" name="矩形 523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5" name="矩形 524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6" name="矩形 525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7" name="矩形 526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8" name="矩形 527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9" name="矩形 528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0" name="矩形 529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1" name="矩形 530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2" name="矩形 531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3" name="矩形 532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8" name="组合 517"/>
              <p:cNvGrpSpPr/>
              <p:nvPr userDrawn="1"/>
            </p:nvGrpSpPr>
            <p:grpSpPr>
              <a:xfrm>
                <a:off x="2244174" y="6016663"/>
                <a:ext cx="2250485" cy="632950"/>
                <a:chOff x="0" y="0"/>
                <a:chExt cx="2250485" cy="632950"/>
              </a:xfrm>
              <a:grpFill/>
            </p:grpSpPr>
            <p:sp>
              <p:nvSpPr>
                <p:cNvPr id="519" name="矩形 518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0" name="矩形 519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1" name="矩形 520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2" name="矩形 521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3" name="矩形 522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80" name="组合 379"/>
            <p:cNvGrpSpPr/>
            <p:nvPr userDrawn="1"/>
          </p:nvGrpSpPr>
          <p:grpSpPr>
            <a:xfrm>
              <a:off x="8993828" y="0"/>
              <a:ext cx="4494659" cy="6963486"/>
              <a:chOff x="0" y="0"/>
              <a:chExt cx="4494659" cy="6963486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381" name="组合 380"/>
              <p:cNvGrpSpPr/>
              <p:nvPr userDrawn="1"/>
            </p:nvGrpSpPr>
            <p:grpSpPr>
              <a:xfrm>
                <a:off x="0" y="0"/>
                <a:ext cx="2250485" cy="6963486"/>
                <a:chOff x="0" y="0"/>
                <a:chExt cx="2250485" cy="6963486"/>
              </a:xfrm>
              <a:grpFill/>
            </p:grpSpPr>
            <p:grpSp>
              <p:nvGrpSpPr>
                <p:cNvPr id="442" name="组合 441"/>
                <p:cNvGrpSpPr/>
                <p:nvPr userDrawn="1"/>
              </p:nvGrpSpPr>
              <p:grpSpPr>
                <a:xfrm>
                  <a:off x="0" y="0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93" name="矩形 49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4" name="矩形 49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5" name="矩形 49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6" name="矩形 49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7" name="矩形 49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8" name="矩形 49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9" name="矩形 49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0" name="矩形 49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1" name="矩形 50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2" name="矩形 50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3" name="组合 442"/>
                <p:cNvGrpSpPr/>
                <p:nvPr userDrawn="1"/>
              </p:nvGrpSpPr>
              <p:grpSpPr>
                <a:xfrm>
                  <a:off x="0" y="126589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83" name="矩形 48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4" name="矩形 48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5" name="矩形 48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6" name="矩形 48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7" name="矩形 48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8" name="矩形 48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9" name="矩形 48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0" name="矩形 48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1" name="矩形 49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92" name="矩形 49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4" name="组合 443"/>
                <p:cNvGrpSpPr/>
                <p:nvPr userDrawn="1"/>
              </p:nvGrpSpPr>
              <p:grpSpPr>
                <a:xfrm>
                  <a:off x="0" y="2526755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73" name="矩形 47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4" name="矩形 47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矩形 47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6" name="矩形 47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7" name="矩形 47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8" name="矩形 47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9" name="矩形 47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0" name="矩形 47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1" name="矩形 48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2" name="矩形 48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5" name="组合 444"/>
                <p:cNvGrpSpPr/>
                <p:nvPr userDrawn="1"/>
              </p:nvGrpSpPr>
              <p:grpSpPr>
                <a:xfrm>
                  <a:off x="0" y="3792653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63" name="矩形 46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4" name="矩形 46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5" name="矩形 46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6" name="矩形 46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7" name="矩形 46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8" name="矩形 46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9" name="矩形 46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0" name="矩形 46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1" name="矩形 47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2" name="矩形 47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6" name="组合 445"/>
                <p:cNvGrpSpPr/>
                <p:nvPr userDrawn="1"/>
              </p:nvGrpSpPr>
              <p:grpSpPr>
                <a:xfrm>
                  <a:off x="0" y="506463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53" name="矩形 45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4" name="矩形 45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5" name="矩形 45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6" name="矩形 45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7" name="矩形 45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8" name="矩形 45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9" name="矩形 45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0" name="矩形 45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1" name="矩形 46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2" name="矩形 46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447" name="组合 446"/>
                <p:cNvGrpSpPr/>
                <p:nvPr userDrawn="1"/>
              </p:nvGrpSpPr>
              <p:grpSpPr>
                <a:xfrm>
                  <a:off x="0" y="6330536"/>
                  <a:ext cx="2250485" cy="632950"/>
                  <a:chOff x="0" y="0"/>
                  <a:chExt cx="2250485" cy="632950"/>
                </a:xfrm>
                <a:grpFill/>
              </p:grpSpPr>
              <p:sp>
                <p:nvSpPr>
                  <p:cNvPr id="448" name="矩形 447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9" name="矩形 448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0" name="矩形 449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1" name="矩形 450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52" name="矩形 451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82" name="矩形 381"/>
              <p:cNvSpPr/>
              <p:nvPr userDrawn="1"/>
            </p:nvSpPr>
            <p:spPr>
              <a:xfrm>
                <a:off x="2244174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矩形 382"/>
              <p:cNvSpPr/>
              <p:nvPr userDrawn="1"/>
            </p:nvSpPr>
            <p:spPr>
              <a:xfrm>
                <a:off x="3144368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4" name="矩形 383"/>
              <p:cNvSpPr/>
              <p:nvPr userDrawn="1"/>
            </p:nvSpPr>
            <p:spPr>
              <a:xfrm>
                <a:off x="4044562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矩形 384"/>
              <p:cNvSpPr/>
              <p:nvPr userDrawn="1"/>
            </p:nvSpPr>
            <p:spPr>
              <a:xfrm>
                <a:off x="2694271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矩形 385"/>
              <p:cNvSpPr/>
              <p:nvPr userDrawn="1"/>
            </p:nvSpPr>
            <p:spPr>
              <a:xfrm>
                <a:off x="3594465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矩形 386"/>
              <p:cNvSpPr/>
              <p:nvPr userDrawn="1"/>
            </p:nvSpPr>
            <p:spPr>
              <a:xfrm>
                <a:off x="2244174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矩形 387"/>
              <p:cNvSpPr/>
              <p:nvPr userDrawn="1"/>
            </p:nvSpPr>
            <p:spPr>
              <a:xfrm>
                <a:off x="3144368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矩形 388"/>
              <p:cNvSpPr/>
              <p:nvPr userDrawn="1"/>
            </p:nvSpPr>
            <p:spPr>
              <a:xfrm>
                <a:off x="4044562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矩形 389"/>
              <p:cNvSpPr/>
              <p:nvPr userDrawn="1"/>
            </p:nvSpPr>
            <p:spPr>
              <a:xfrm>
                <a:off x="2694271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矩形 390"/>
              <p:cNvSpPr/>
              <p:nvPr userDrawn="1"/>
            </p:nvSpPr>
            <p:spPr>
              <a:xfrm>
                <a:off x="3594465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2" name="组合 391"/>
              <p:cNvGrpSpPr/>
              <p:nvPr userDrawn="1"/>
            </p:nvGrpSpPr>
            <p:grpSpPr>
              <a:xfrm>
                <a:off x="2244174" y="95202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432" name="矩形 431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3" name="矩形 432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4" name="矩形 433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5" name="矩形 434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6" name="矩形 435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7" name="矩形 436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8" name="矩形 437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9" name="矩形 438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0" name="矩形 439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1" name="矩形 440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93" name="组合 392"/>
              <p:cNvGrpSpPr/>
              <p:nvPr userDrawn="1"/>
            </p:nvGrpSpPr>
            <p:grpSpPr>
              <a:xfrm>
                <a:off x="2244174" y="2212882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422" name="矩形 421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3" name="矩形 422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4" name="矩形 423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5" name="矩形 424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6" name="矩形 425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7" name="矩形 426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8" name="矩形 427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9" name="矩形 428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0" name="矩形 429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1" name="矩形 430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94" name="组合 393"/>
              <p:cNvGrpSpPr/>
              <p:nvPr userDrawn="1"/>
            </p:nvGrpSpPr>
            <p:grpSpPr>
              <a:xfrm>
                <a:off x="2244174" y="3478780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412" name="矩形 411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3" name="矩形 412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4" name="矩形 413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5" name="矩形 414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6" name="矩形 415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7" name="矩形 416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8" name="矩形 417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9" name="矩形 418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0" name="矩形 419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1" name="矩形 420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95" name="组合 394"/>
              <p:cNvGrpSpPr/>
              <p:nvPr userDrawn="1"/>
            </p:nvGrpSpPr>
            <p:grpSpPr>
              <a:xfrm>
                <a:off x="2244174" y="475076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402" name="矩形 401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" name="矩形 402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" name="矩形 403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5" name="矩形 404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6" name="矩形 405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7" name="矩形 406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8" name="矩形 407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9" name="矩形 408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0" name="矩形 409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1" name="矩形 410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96" name="组合 395"/>
              <p:cNvGrpSpPr/>
              <p:nvPr userDrawn="1"/>
            </p:nvGrpSpPr>
            <p:grpSpPr>
              <a:xfrm>
                <a:off x="2244174" y="6016663"/>
                <a:ext cx="2250485" cy="632950"/>
                <a:chOff x="0" y="0"/>
                <a:chExt cx="2250485" cy="632950"/>
              </a:xfrm>
              <a:grpFill/>
            </p:grpSpPr>
            <p:sp>
              <p:nvSpPr>
                <p:cNvPr id="397" name="矩形 396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" name="矩形 397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" name="矩形 398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" name="矩形 399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" name="矩形 400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23.png"/><Relationship Id="rId1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6.png"/><Relationship Id="rId3" Type="http://schemas.openxmlformats.org/officeDocument/2006/relationships/tags" Target="../tags/tag32.xml"/><Relationship Id="rId2" Type="http://schemas.openxmlformats.org/officeDocument/2006/relationships/image" Target="../media/image15.png"/><Relationship Id="rId1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image" Target="../media/image18.png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1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23.png"/><Relationship Id="rId1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" r="8153" b="7478"/>
          <a:stretch>
            <a:fillRect/>
          </a:stretch>
        </p:blipFill>
        <p:spPr>
          <a:xfrm>
            <a:off x="1103445" y="-36072"/>
            <a:ext cx="11088551" cy="68940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53179" y="-36071"/>
            <a:ext cx="12245173" cy="6904624"/>
          </a:xfrm>
          <a:prstGeom prst="rect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9"/>
          <p:cNvSpPr/>
          <p:nvPr/>
        </p:nvSpPr>
        <p:spPr>
          <a:xfrm>
            <a:off x="6960013" y="4659208"/>
            <a:ext cx="5231985" cy="2209344"/>
          </a:xfrm>
          <a:custGeom>
            <a:avLst/>
            <a:gdLst>
              <a:gd name="connsiteX0" fmla="*/ 0 w 5907314"/>
              <a:gd name="connsiteY0" fmla="*/ 0 h 2198914"/>
              <a:gd name="connsiteX1" fmla="*/ 5907314 w 5907314"/>
              <a:gd name="connsiteY1" fmla="*/ 0 h 2198914"/>
              <a:gd name="connsiteX2" fmla="*/ 5907314 w 5907314"/>
              <a:gd name="connsiteY2" fmla="*/ 2198914 h 2198914"/>
              <a:gd name="connsiteX3" fmla="*/ 0 w 5907314"/>
              <a:gd name="connsiteY3" fmla="*/ 2198914 h 2198914"/>
              <a:gd name="connsiteX4" fmla="*/ 0 w 5907314"/>
              <a:gd name="connsiteY4" fmla="*/ 0 h 2198914"/>
              <a:gd name="connsiteX0-1" fmla="*/ 0 w 5907314"/>
              <a:gd name="connsiteY0-2" fmla="*/ 2198914 h 2198914"/>
              <a:gd name="connsiteX1-3" fmla="*/ 5907314 w 5907314"/>
              <a:gd name="connsiteY1-4" fmla="*/ 0 h 2198914"/>
              <a:gd name="connsiteX2-5" fmla="*/ 5907314 w 5907314"/>
              <a:gd name="connsiteY2-6" fmla="*/ 2198914 h 2198914"/>
              <a:gd name="connsiteX3-7" fmla="*/ 0 w 5907314"/>
              <a:gd name="connsiteY3-8" fmla="*/ 2198914 h 2198914"/>
              <a:gd name="connsiteX0-9" fmla="*/ 0 w 5907314"/>
              <a:gd name="connsiteY0-10" fmla="*/ 2198914 h 2198914"/>
              <a:gd name="connsiteX1-11" fmla="*/ 5907314 w 5907314"/>
              <a:gd name="connsiteY1-12" fmla="*/ 0 h 2198914"/>
              <a:gd name="connsiteX2-13" fmla="*/ 5907314 w 5907314"/>
              <a:gd name="connsiteY2-14" fmla="*/ 2198914 h 2198914"/>
              <a:gd name="connsiteX3-15" fmla="*/ 0 w 5907314"/>
              <a:gd name="connsiteY3-16" fmla="*/ 2198914 h 2198914"/>
              <a:gd name="connsiteX0-17" fmla="*/ 0 w 5907314"/>
              <a:gd name="connsiteY0-18" fmla="*/ 2198914 h 2198914"/>
              <a:gd name="connsiteX1-19" fmla="*/ 5907314 w 5907314"/>
              <a:gd name="connsiteY1-20" fmla="*/ 0 h 2198914"/>
              <a:gd name="connsiteX2-21" fmla="*/ 5907314 w 5907314"/>
              <a:gd name="connsiteY2-22" fmla="*/ 2198914 h 2198914"/>
              <a:gd name="connsiteX3-23" fmla="*/ 0 w 5907314"/>
              <a:gd name="connsiteY3-24" fmla="*/ 2198914 h 2198914"/>
              <a:gd name="connsiteX0-25" fmla="*/ 0 w 5907314"/>
              <a:gd name="connsiteY0-26" fmla="*/ 2198914 h 2198914"/>
              <a:gd name="connsiteX1-27" fmla="*/ 5907314 w 5907314"/>
              <a:gd name="connsiteY1-28" fmla="*/ 0 h 2198914"/>
              <a:gd name="connsiteX2-29" fmla="*/ 5907314 w 5907314"/>
              <a:gd name="connsiteY2-30" fmla="*/ 2198914 h 2198914"/>
              <a:gd name="connsiteX3-31" fmla="*/ 0 w 5907314"/>
              <a:gd name="connsiteY3-32" fmla="*/ 2198914 h 219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07314" h="2198914">
                <a:moveTo>
                  <a:pt x="0" y="2198914"/>
                </a:moveTo>
                <a:cubicBezTo>
                  <a:pt x="1751390" y="1988457"/>
                  <a:pt x="3938209" y="1603828"/>
                  <a:pt x="5907314" y="0"/>
                </a:cubicBezTo>
                <a:lnTo>
                  <a:pt x="5907314" y="2198914"/>
                </a:lnTo>
                <a:lnTo>
                  <a:pt x="0" y="21989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635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9"/>
          <p:cNvSpPr/>
          <p:nvPr/>
        </p:nvSpPr>
        <p:spPr>
          <a:xfrm>
            <a:off x="8312884" y="4761290"/>
            <a:ext cx="3879112" cy="2107263"/>
          </a:xfrm>
          <a:custGeom>
            <a:avLst/>
            <a:gdLst>
              <a:gd name="connsiteX0" fmla="*/ 0 w 5907314"/>
              <a:gd name="connsiteY0" fmla="*/ 0 h 2198914"/>
              <a:gd name="connsiteX1" fmla="*/ 5907314 w 5907314"/>
              <a:gd name="connsiteY1" fmla="*/ 0 h 2198914"/>
              <a:gd name="connsiteX2" fmla="*/ 5907314 w 5907314"/>
              <a:gd name="connsiteY2" fmla="*/ 2198914 h 2198914"/>
              <a:gd name="connsiteX3" fmla="*/ 0 w 5907314"/>
              <a:gd name="connsiteY3" fmla="*/ 2198914 h 2198914"/>
              <a:gd name="connsiteX4" fmla="*/ 0 w 5907314"/>
              <a:gd name="connsiteY4" fmla="*/ 0 h 2198914"/>
              <a:gd name="connsiteX0-1" fmla="*/ 0 w 5907314"/>
              <a:gd name="connsiteY0-2" fmla="*/ 2198914 h 2198914"/>
              <a:gd name="connsiteX1-3" fmla="*/ 5907314 w 5907314"/>
              <a:gd name="connsiteY1-4" fmla="*/ 0 h 2198914"/>
              <a:gd name="connsiteX2-5" fmla="*/ 5907314 w 5907314"/>
              <a:gd name="connsiteY2-6" fmla="*/ 2198914 h 2198914"/>
              <a:gd name="connsiteX3-7" fmla="*/ 0 w 5907314"/>
              <a:gd name="connsiteY3-8" fmla="*/ 2198914 h 2198914"/>
              <a:gd name="connsiteX0-9" fmla="*/ 0 w 5907314"/>
              <a:gd name="connsiteY0-10" fmla="*/ 2198914 h 2198914"/>
              <a:gd name="connsiteX1-11" fmla="*/ 5907314 w 5907314"/>
              <a:gd name="connsiteY1-12" fmla="*/ 0 h 2198914"/>
              <a:gd name="connsiteX2-13" fmla="*/ 5907314 w 5907314"/>
              <a:gd name="connsiteY2-14" fmla="*/ 2198914 h 2198914"/>
              <a:gd name="connsiteX3-15" fmla="*/ 0 w 5907314"/>
              <a:gd name="connsiteY3-16" fmla="*/ 2198914 h 2198914"/>
              <a:gd name="connsiteX0-17" fmla="*/ 0 w 5907314"/>
              <a:gd name="connsiteY0-18" fmla="*/ 2198914 h 2198914"/>
              <a:gd name="connsiteX1-19" fmla="*/ 5907314 w 5907314"/>
              <a:gd name="connsiteY1-20" fmla="*/ 0 h 2198914"/>
              <a:gd name="connsiteX2-21" fmla="*/ 5907314 w 5907314"/>
              <a:gd name="connsiteY2-22" fmla="*/ 2198914 h 2198914"/>
              <a:gd name="connsiteX3-23" fmla="*/ 0 w 5907314"/>
              <a:gd name="connsiteY3-24" fmla="*/ 2198914 h 2198914"/>
              <a:gd name="connsiteX0-25" fmla="*/ 0 w 5907314"/>
              <a:gd name="connsiteY0-26" fmla="*/ 2198914 h 2198914"/>
              <a:gd name="connsiteX1-27" fmla="*/ 5907314 w 5907314"/>
              <a:gd name="connsiteY1-28" fmla="*/ 0 h 2198914"/>
              <a:gd name="connsiteX2-29" fmla="*/ 5907314 w 5907314"/>
              <a:gd name="connsiteY2-30" fmla="*/ 2198914 h 2198914"/>
              <a:gd name="connsiteX3-31" fmla="*/ 0 w 5907314"/>
              <a:gd name="connsiteY3-32" fmla="*/ 2198914 h 2198914"/>
              <a:gd name="connsiteX0-33" fmla="*/ 0 w 5907314"/>
              <a:gd name="connsiteY0-34" fmla="*/ 2198914 h 2198914"/>
              <a:gd name="connsiteX1-35" fmla="*/ 5907314 w 5907314"/>
              <a:gd name="connsiteY1-36" fmla="*/ 0 h 2198914"/>
              <a:gd name="connsiteX2-37" fmla="*/ 5907314 w 5907314"/>
              <a:gd name="connsiteY2-38" fmla="*/ 2198914 h 2198914"/>
              <a:gd name="connsiteX3-39" fmla="*/ 0 w 5907314"/>
              <a:gd name="connsiteY3-40" fmla="*/ 2198914 h 2198914"/>
              <a:gd name="connsiteX0-41" fmla="*/ 0 w 5907314"/>
              <a:gd name="connsiteY0-42" fmla="*/ 2198914 h 2198914"/>
              <a:gd name="connsiteX1-43" fmla="*/ 5907314 w 5907314"/>
              <a:gd name="connsiteY1-44" fmla="*/ 0 h 2198914"/>
              <a:gd name="connsiteX2-45" fmla="*/ 5907314 w 5907314"/>
              <a:gd name="connsiteY2-46" fmla="*/ 2198914 h 2198914"/>
              <a:gd name="connsiteX3-47" fmla="*/ 0 w 5907314"/>
              <a:gd name="connsiteY3-48" fmla="*/ 2198914 h 2198914"/>
              <a:gd name="connsiteX0-49" fmla="*/ 0 w 5907314"/>
              <a:gd name="connsiteY0-50" fmla="*/ 2198914 h 2198914"/>
              <a:gd name="connsiteX1-51" fmla="*/ 5907314 w 5907314"/>
              <a:gd name="connsiteY1-52" fmla="*/ 0 h 2198914"/>
              <a:gd name="connsiteX2-53" fmla="*/ 5907314 w 5907314"/>
              <a:gd name="connsiteY2-54" fmla="*/ 2198914 h 2198914"/>
              <a:gd name="connsiteX3-55" fmla="*/ 0 w 5907314"/>
              <a:gd name="connsiteY3-56" fmla="*/ 2198914 h 2198914"/>
              <a:gd name="connsiteX0-57" fmla="*/ 0 w 5907314"/>
              <a:gd name="connsiteY0-58" fmla="*/ 2198914 h 2198914"/>
              <a:gd name="connsiteX1-59" fmla="*/ 5907314 w 5907314"/>
              <a:gd name="connsiteY1-60" fmla="*/ 0 h 2198914"/>
              <a:gd name="connsiteX2-61" fmla="*/ 5907314 w 5907314"/>
              <a:gd name="connsiteY2-62" fmla="*/ 2198914 h 2198914"/>
              <a:gd name="connsiteX3-63" fmla="*/ 0 w 5907314"/>
              <a:gd name="connsiteY3-64" fmla="*/ 2198914 h 219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07314" h="2198914">
                <a:moveTo>
                  <a:pt x="0" y="2198914"/>
                </a:moveTo>
                <a:cubicBezTo>
                  <a:pt x="1640351" y="1927587"/>
                  <a:pt x="4094237" y="1208176"/>
                  <a:pt x="5907314" y="0"/>
                </a:cubicBezTo>
                <a:lnTo>
                  <a:pt x="5907314" y="2198914"/>
                </a:lnTo>
                <a:lnTo>
                  <a:pt x="0" y="2198914"/>
                </a:lnTo>
                <a:close/>
              </a:path>
            </a:pathLst>
          </a:custGeom>
          <a:solidFill>
            <a:srgbClr val="113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9"/>
          <p:cNvSpPr/>
          <p:nvPr/>
        </p:nvSpPr>
        <p:spPr>
          <a:xfrm>
            <a:off x="9185789" y="4786816"/>
            <a:ext cx="3006208" cy="2089456"/>
          </a:xfrm>
          <a:custGeom>
            <a:avLst/>
            <a:gdLst>
              <a:gd name="connsiteX0" fmla="*/ 0 w 5907314"/>
              <a:gd name="connsiteY0" fmla="*/ 0 h 2198914"/>
              <a:gd name="connsiteX1" fmla="*/ 5907314 w 5907314"/>
              <a:gd name="connsiteY1" fmla="*/ 0 h 2198914"/>
              <a:gd name="connsiteX2" fmla="*/ 5907314 w 5907314"/>
              <a:gd name="connsiteY2" fmla="*/ 2198914 h 2198914"/>
              <a:gd name="connsiteX3" fmla="*/ 0 w 5907314"/>
              <a:gd name="connsiteY3" fmla="*/ 2198914 h 2198914"/>
              <a:gd name="connsiteX4" fmla="*/ 0 w 5907314"/>
              <a:gd name="connsiteY4" fmla="*/ 0 h 2198914"/>
              <a:gd name="connsiteX0-1" fmla="*/ 0 w 5907314"/>
              <a:gd name="connsiteY0-2" fmla="*/ 2198914 h 2198914"/>
              <a:gd name="connsiteX1-3" fmla="*/ 5907314 w 5907314"/>
              <a:gd name="connsiteY1-4" fmla="*/ 0 h 2198914"/>
              <a:gd name="connsiteX2-5" fmla="*/ 5907314 w 5907314"/>
              <a:gd name="connsiteY2-6" fmla="*/ 2198914 h 2198914"/>
              <a:gd name="connsiteX3-7" fmla="*/ 0 w 5907314"/>
              <a:gd name="connsiteY3-8" fmla="*/ 2198914 h 2198914"/>
              <a:gd name="connsiteX0-9" fmla="*/ 0 w 5907314"/>
              <a:gd name="connsiteY0-10" fmla="*/ 2198914 h 2198914"/>
              <a:gd name="connsiteX1-11" fmla="*/ 5907314 w 5907314"/>
              <a:gd name="connsiteY1-12" fmla="*/ 0 h 2198914"/>
              <a:gd name="connsiteX2-13" fmla="*/ 5907314 w 5907314"/>
              <a:gd name="connsiteY2-14" fmla="*/ 2198914 h 2198914"/>
              <a:gd name="connsiteX3-15" fmla="*/ 0 w 5907314"/>
              <a:gd name="connsiteY3-16" fmla="*/ 2198914 h 2198914"/>
              <a:gd name="connsiteX0-17" fmla="*/ 0 w 5907314"/>
              <a:gd name="connsiteY0-18" fmla="*/ 2198914 h 2198914"/>
              <a:gd name="connsiteX1-19" fmla="*/ 5907314 w 5907314"/>
              <a:gd name="connsiteY1-20" fmla="*/ 0 h 2198914"/>
              <a:gd name="connsiteX2-21" fmla="*/ 5907314 w 5907314"/>
              <a:gd name="connsiteY2-22" fmla="*/ 2198914 h 2198914"/>
              <a:gd name="connsiteX3-23" fmla="*/ 0 w 5907314"/>
              <a:gd name="connsiteY3-24" fmla="*/ 2198914 h 2198914"/>
              <a:gd name="connsiteX0-25" fmla="*/ 0 w 5907314"/>
              <a:gd name="connsiteY0-26" fmla="*/ 2198914 h 2198914"/>
              <a:gd name="connsiteX1-27" fmla="*/ 5907314 w 5907314"/>
              <a:gd name="connsiteY1-28" fmla="*/ 0 h 2198914"/>
              <a:gd name="connsiteX2-29" fmla="*/ 5907314 w 5907314"/>
              <a:gd name="connsiteY2-30" fmla="*/ 2198914 h 2198914"/>
              <a:gd name="connsiteX3-31" fmla="*/ 0 w 5907314"/>
              <a:gd name="connsiteY3-32" fmla="*/ 2198914 h 2198914"/>
              <a:gd name="connsiteX0-33" fmla="*/ 0 w 5907314"/>
              <a:gd name="connsiteY0-34" fmla="*/ 2198914 h 2198914"/>
              <a:gd name="connsiteX1-35" fmla="*/ 5907314 w 5907314"/>
              <a:gd name="connsiteY1-36" fmla="*/ 0 h 2198914"/>
              <a:gd name="connsiteX2-37" fmla="*/ 5907314 w 5907314"/>
              <a:gd name="connsiteY2-38" fmla="*/ 2198914 h 2198914"/>
              <a:gd name="connsiteX3-39" fmla="*/ 0 w 5907314"/>
              <a:gd name="connsiteY3-40" fmla="*/ 2198914 h 2198914"/>
              <a:gd name="connsiteX0-41" fmla="*/ 0 w 5907314"/>
              <a:gd name="connsiteY0-42" fmla="*/ 2198914 h 2198914"/>
              <a:gd name="connsiteX1-43" fmla="*/ 5907314 w 5907314"/>
              <a:gd name="connsiteY1-44" fmla="*/ 0 h 2198914"/>
              <a:gd name="connsiteX2-45" fmla="*/ 5907314 w 5907314"/>
              <a:gd name="connsiteY2-46" fmla="*/ 2198914 h 2198914"/>
              <a:gd name="connsiteX3-47" fmla="*/ 0 w 5907314"/>
              <a:gd name="connsiteY3-48" fmla="*/ 2198914 h 2198914"/>
              <a:gd name="connsiteX0-49" fmla="*/ 0 w 5907314"/>
              <a:gd name="connsiteY0-50" fmla="*/ 2198914 h 2198914"/>
              <a:gd name="connsiteX1-51" fmla="*/ 5907314 w 5907314"/>
              <a:gd name="connsiteY1-52" fmla="*/ 0 h 2198914"/>
              <a:gd name="connsiteX2-53" fmla="*/ 5907314 w 5907314"/>
              <a:gd name="connsiteY2-54" fmla="*/ 2198914 h 2198914"/>
              <a:gd name="connsiteX3-55" fmla="*/ 0 w 5907314"/>
              <a:gd name="connsiteY3-56" fmla="*/ 2198914 h 2198914"/>
              <a:gd name="connsiteX0-57" fmla="*/ 0 w 5907314"/>
              <a:gd name="connsiteY0-58" fmla="*/ 2198914 h 2198914"/>
              <a:gd name="connsiteX1-59" fmla="*/ 5907314 w 5907314"/>
              <a:gd name="connsiteY1-60" fmla="*/ 0 h 2198914"/>
              <a:gd name="connsiteX2-61" fmla="*/ 5907314 w 5907314"/>
              <a:gd name="connsiteY2-62" fmla="*/ 2198914 h 2198914"/>
              <a:gd name="connsiteX3-63" fmla="*/ 0 w 5907314"/>
              <a:gd name="connsiteY3-64" fmla="*/ 2198914 h 2198914"/>
              <a:gd name="connsiteX0-65" fmla="*/ 0 w 5907314"/>
              <a:gd name="connsiteY0-66" fmla="*/ 2198914 h 2198914"/>
              <a:gd name="connsiteX1-67" fmla="*/ 5907314 w 5907314"/>
              <a:gd name="connsiteY1-68" fmla="*/ 0 h 2198914"/>
              <a:gd name="connsiteX2-69" fmla="*/ 5907314 w 5907314"/>
              <a:gd name="connsiteY2-70" fmla="*/ 2198914 h 2198914"/>
              <a:gd name="connsiteX3-71" fmla="*/ 0 w 5907314"/>
              <a:gd name="connsiteY3-72" fmla="*/ 2198914 h 2198914"/>
              <a:gd name="connsiteX0-73" fmla="*/ 0 w 5907314"/>
              <a:gd name="connsiteY0-74" fmla="*/ 2198914 h 2198914"/>
              <a:gd name="connsiteX1-75" fmla="*/ 5907314 w 5907314"/>
              <a:gd name="connsiteY1-76" fmla="*/ 0 h 2198914"/>
              <a:gd name="connsiteX2-77" fmla="*/ 5907314 w 5907314"/>
              <a:gd name="connsiteY2-78" fmla="*/ 2198914 h 2198914"/>
              <a:gd name="connsiteX3-79" fmla="*/ 0 w 5907314"/>
              <a:gd name="connsiteY3-80" fmla="*/ 2198914 h 2198914"/>
              <a:gd name="connsiteX0-81" fmla="*/ 0 w 5907314"/>
              <a:gd name="connsiteY0-82" fmla="*/ 2198914 h 2198914"/>
              <a:gd name="connsiteX1-83" fmla="*/ 5907314 w 5907314"/>
              <a:gd name="connsiteY1-84" fmla="*/ 0 h 2198914"/>
              <a:gd name="connsiteX2-85" fmla="*/ 5907314 w 5907314"/>
              <a:gd name="connsiteY2-86" fmla="*/ 2198914 h 2198914"/>
              <a:gd name="connsiteX3-87" fmla="*/ 0 w 5907314"/>
              <a:gd name="connsiteY3-88" fmla="*/ 2198914 h 2198914"/>
              <a:gd name="connsiteX0-89" fmla="*/ 0 w 5907314"/>
              <a:gd name="connsiteY0-90" fmla="*/ 2198914 h 2198914"/>
              <a:gd name="connsiteX1-91" fmla="*/ 5907314 w 5907314"/>
              <a:gd name="connsiteY1-92" fmla="*/ 0 h 2198914"/>
              <a:gd name="connsiteX2-93" fmla="*/ 5907314 w 5907314"/>
              <a:gd name="connsiteY2-94" fmla="*/ 2198914 h 2198914"/>
              <a:gd name="connsiteX3-95" fmla="*/ 0 w 5907314"/>
              <a:gd name="connsiteY3-96" fmla="*/ 2198914 h 2198914"/>
              <a:gd name="connsiteX0-97" fmla="*/ 0 w 5907314"/>
              <a:gd name="connsiteY0-98" fmla="*/ 2198914 h 2198914"/>
              <a:gd name="connsiteX1-99" fmla="*/ 5907314 w 5907314"/>
              <a:gd name="connsiteY1-100" fmla="*/ 0 h 2198914"/>
              <a:gd name="connsiteX2-101" fmla="*/ 5907314 w 5907314"/>
              <a:gd name="connsiteY2-102" fmla="*/ 2198914 h 2198914"/>
              <a:gd name="connsiteX3-103" fmla="*/ 0 w 5907314"/>
              <a:gd name="connsiteY3-104" fmla="*/ 2198914 h 2198914"/>
              <a:gd name="connsiteX0-105" fmla="*/ 0 w 5907314"/>
              <a:gd name="connsiteY0-106" fmla="*/ 2198914 h 2198914"/>
              <a:gd name="connsiteX1-107" fmla="*/ 5907314 w 5907314"/>
              <a:gd name="connsiteY1-108" fmla="*/ 0 h 2198914"/>
              <a:gd name="connsiteX2-109" fmla="*/ 5907314 w 5907314"/>
              <a:gd name="connsiteY2-110" fmla="*/ 2198914 h 2198914"/>
              <a:gd name="connsiteX3-111" fmla="*/ 0 w 5907314"/>
              <a:gd name="connsiteY3-112" fmla="*/ 2198914 h 219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07314" h="2198914">
                <a:moveTo>
                  <a:pt x="0" y="2198914"/>
                </a:moveTo>
                <a:cubicBezTo>
                  <a:pt x="1902987" y="1876241"/>
                  <a:pt x="4637881" y="870431"/>
                  <a:pt x="5907314" y="0"/>
                </a:cubicBezTo>
                <a:lnTo>
                  <a:pt x="5907314" y="2198914"/>
                </a:lnTo>
                <a:lnTo>
                  <a:pt x="0" y="2198914"/>
                </a:lnTo>
                <a:close/>
              </a:path>
            </a:pathLst>
          </a:custGeom>
          <a:gradFill>
            <a:gsLst>
              <a:gs pos="46000">
                <a:srgbClr val="2CA0EB"/>
              </a:gs>
              <a:gs pos="100000">
                <a:srgbClr val="8BCEF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8"/>
          <p:cNvSpPr/>
          <p:nvPr/>
        </p:nvSpPr>
        <p:spPr>
          <a:xfrm>
            <a:off x="-53178" y="-27384"/>
            <a:ext cx="5911969" cy="6895936"/>
          </a:xfrm>
          <a:custGeom>
            <a:avLst/>
            <a:gdLst>
              <a:gd name="connsiteX0" fmla="*/ 0 w 5878287"/>
              <a:gd name="connsiteY0" fmla="*/ 0 h 6858000"/>
              <a:gd name="connsiteX1" fmla="*/ 5878287 w 5878287"/>
              <a:gd name="connsiteY1" fmla="*/ 0 h 6858000"/>
              <a:gd name="connsiteX2" fmla="*/ 5878287 w 5878287"/>
              <a:gd name="connsiteY2" fmla="*/ 6858000 h 6858000"/>
              <a:gd name="connsiteX3" fmla="*/ 0 w 5878287"/>
              <a:gd name="connsiteY3" fmla="*/ 6858000 h 6858000"/>
              <a:gd name="connsiteX4" fmla="*/ 0 w 5878287"/>
              <a:gd name="connsiteY4" fmla="*/ 0 h 6858000"/>
              <a:gd name="connsiteX0-1" fmla="*/ 0 w 5878287"/>
              <a:gd name="connsiteY0-2" fmla="*/ 0 h 6858000"/>
              <a:gd name="connsiteX1-3" fmla="*/ 1944916 w 5878287"/>
              <a:gd name="connsiteY1-4" fmla="*/ 0 h 6858000"/>
              <a:gd name="connsiteX2-5" fmla="*/ 5878287 w 5878287"/>
              <a:gd name="connsiteY2-6" fmla="*/ 0 h 6858000"/>
              <a:gd name="connsiteX3-7" fmla="*/ 5878287 w 5878287"/>
              <a:gd name="connsiteY3-8" fmla="*/ 6858000 h 6858000"/>
              <a:gd name="connsiteX4-9" fmla="*/ 0 w 5878287"/>
              <a:gd name="connsiteY4-10" fmla="*/ 6858000 h 6858000"/>
              <a:gd name="connsiteX5" fmla="*/ 0 w 5878287"/>
              <a:gd name="connsiteY5" fmla="*/ 0 h 6858000"/>
              <a:gd name="connsiteX0-11" fmla="*/ 0 w 5878287"/>
              <a:gd name="connsiteY0-12" fmla="*/ 0 h 6858000"/>
              <a:gd name="connsiteX1-13" fmla="*/ 1944916 w 5878287"/>
              <a:gd name="connsiteY1-14" fmla="*/ 0 h 6858000"/>
              <a:gd name="connsiteX2-15" fmla="*/ 5878287 w 5878287"/>
              <a:gd name="connsiteY2-16" fmla="*/ 6858000 h 6858000"/>
              <a:gd name="connsiteX3-17" fmla="*/ 0 w 5878287"/>
              <a:gd name="connsiteY3-18" fmla="*/ 6858000 h 6858000"/>
              <a:gd name="connsiteX4-19" fmla="*/ 0 w 5878287"/>
              <a:gd name="connsiteY4-20" fmla="*/ 0 h 6858000"/>
              <a:gd name="connsiteX0-21" fmla="*/ 0 w 5878287"/>
              <a:gd name="connsiteY0-22" fmla="*/ 0 h 6858000"/>
              <a:gd name="connsiteX1-23" fmla="*/ 1944916 w 5878287"/>
              <a:gd name="connsiteY1-24" fmla="*/ 0 h 6858000"/>
              <a:gd name="connsiteX2-25" fmla="*/ 5878287 w 5878287"/>
              <a:gd name="connsiteY2-26" fmla="*/ 6858000 h 6858000"/>
              <a:gd name="connsiteX3-27" fmla="*/ 0 w 5878287"/>
              <a:gd name="connsiteY3-28" fmla="*/ 6858000 h 6858000"/>
              <a:gd name="connsiteX4-29" fmla="*/ 0 w 5878287"/>
              <a:gd name="connsiteY4-30" fmla="*/ 0 h 6858000"/>
              <a:gd name="connsiteX0-31" fmla="*/ 0 w 5878287"/>
              <a:gd name="connsiteY0-32" fmla="*/ 0 h 6858000"/>
              <a:gd name="connsiteX1-33" fmla="*/ 1944916 w 5878287"/>
              <a:gd name="connsiteY1-34" fmla="*/ 0 h 6858000"/>
              <a:gd name="connsiteX2-35" fmla="*/ 5878287 w 5878287"/>
              <a:gd name="connsiteY2-36" fmla="*/ 6858000 h 6858000"/>
              <a:gd name="connsiteX3-37" fmla="*/ 0 w 5878287"/>
              <a:gd name="connsiteY3-38" fmla="*/ 6858000 h 6858000"/>
              <a:gd name="connsiteX4-39" fmla="*/ 0 w 5878287"/>
              <a:gd name="connsiteY4-40" fmla="*/ 0 h 6858000"/>
              <a:gd name="connsiteX0-41" fmla="*/ 0 w 5878287"/>
              <a:gd name="connsiteY0-42" fmla="*/ 0 h 6858000"/>
              <a:gd name="connsiteX1-43" fmla="*/ 1944916 w 5878287"/>
              <a:gd name="connsiteY1-44" fmla="*/ 0 h 6858000"/>
              <a:gd name="connsiteX2-45" fmla="*/ 5878287 w 5878287"/>
              <a:gd name="connsiteY2-46" fmla="*/ 6858000 h 6858000"/>
              <a:gd name="connsiteX3-47" fmla="*/ 0 w 5878287"/>
              <a:gd name="connsiteY3-48" fmla="*/ 6858000 h 6858000"/>
              <a:gd name="connsiteX4-49" fmla="*/ 0 w 5878287"/>
              <a:gd name="connsiteY4-50" fmla="*/ 0 h 6858000"/>
              <a:gd name="connsiteX0-51" fmla="*/ 0 w 5878287"/>
              <a:gd name="connsiteY0-52" fmla="*/ 0 h 6858000"/>
              <a:gd name="connsiteX1-53" fmla="*/ 1944916 w 5878287"/>
              <a:gd name="connsiteY1-54" fmla="*/ 0 h 6858000"/>
              <a:gd name="connsiteX2-55" fmla="*/ 5878287 w 5878287"/>
              <a:gd name="connsiteY2-56" fmla="*/ 6858000 h 6858000"/>
              <a:gd name="connsiteX3-57" fmla="*/ 0 w 5878287"/>
              <a:gd name="connsiteY3-58" fmla="*/ 6858000 h 6858000"/>
              <a:gd name="connsiteX4-59" fmla="*/ 0 w 5878287"/>
              <a:gd name="connsiteY4-60" fmla="*/ 0 h 6858000"/>
              <a:gd name="connsiteX0-61" fmla="*/ 0 w 5308680"/>
              <a:gd name="connsiteY0-62" fmla="*/ 0 h 6903720"/>
              <a:gd name="connsiteX1-63" fmla="*/ 1944916 w 5308680"/>
              <a:gd name="connsiteY1-64" fmla="*/ 0 h 6903720"/>
              <a:gd name="connsiteX2-65" fmla="*/ 5308680 w 5308680"/>
              <a:gd name="connsiteY2-66" fmla="*/ 6903720 h 6903720"/>
              <a:gd name="connsiteX3-67" fmla="*/ 0 w 5308680"/>
              <a:gd name="connsiteY3-68" fmla="*/ 6858000 h 6903720"/>
              <a:gd name="connsiteX4-69" fmla="*/ 0 w 5308680"/>
              <a:gd name="connsiteY4-70" fmla="*/ 0 h 6903720"/>
              <a:gd name="connsiteX0-71" fmla="*/ 0 w 5297684"/>
              <a:gd name="connsiteY0-72" fmla="*/ 0 h 6866650"/>
              <a:gd name="connsiteX1-73" fmla="*/ 1944916 w 5297684"/>
              <a:gd name="connsiteY1-74" fmla="*/ 0 h 6866650"/>
              <a:gd name="connsiteX2-75" fmla="*/ 5297684 w 5297684"/>
              <a:gd name="connsiteY2-76" fmla="*/ 6866650 h 6866650"/>
              <a:gd name="connsiteX3-77" fmla="*/ 0 w 5297684"/>
              <a:gd name="connsiteY3-78" fmla="*/ 6858000 h 6866650"/>
              <a:gd name="connsiteX4-79" fmla="*/ 0 w 5297684"/>
              <a:gd name="connsiteY4-80" fmla="*/ 0 h 6866650"/>
              <a:gd name="connsiteX0-81" fmla="*/ 0 w 5286688"/>
              <a:gd name="connsiteY0-82" fmla="*/ 0 h 6866650"/>
              <a:gd name="connsiteX1-83" fmla="*/ 1944916 w 5286688"/>
              <a:gd name="connsiteY1-84" fmla="*/ 0 h 6866650"/>
              <a:gd name="connsiteX2-85" fmla="*/ 5286688 w 5286688"/>
              <a:gd name="connsiteY2-86" fmla="*/ 6866650 h 6866650"/>
              <a:gd name="connsiteX3-87" fmla="*/ 0 w 5286688"/>
              <a:gd name="connsiteY3-88" fmla="*/ 6858000 h 6866650"/>
              <a:gd name="connsiteX4-89" fmla="*/ 0 w 5286688"/>
              <a:gd name="connsiteY4-90" fmla="*/ 0 h 6866650"/>
              <a:gd name="connsiteX0-91" fmla="*/ 0 w 5253699"/>
              <a:gd name="connsiteY0-92" fmla="*/ 0 h 6866650"/>
              <a:gd name="connsiteX1-93" fmla="*/ 1944916 w 5253699"/>
              <a:gd name="connsiteY1-94" fmla="*/ 0 h 6866650"/>
              <a:gd name="connsiteX2-95" fmla="*/ 5253699 w 5253699"/>
              <a:gd name="connsiteY2-96" fmla="*/ 6866650 h 6866650"/>
              <a:gd name="connsiteX3-97" fmla="*/ 0 w 5253699"/>
              <a:gd name="connsiteY3-98" fmla="*/ 6858000 h 6866650"/>
              <a:gd name="connsiteX4-99" fmla="*/ 0 w 5253699"/>
              <a:gd name="connsiteY4-100" fmla="*/ 0 h 6866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53699" h="6866650">
                <a:moveTo>
                  <a:pt x="0" y="0"/>
                </a:moveTo>
                <a:lnTo>
                  <a:pt x="1944916" y="0"/>
                </a:lnTo>
                <a:cubicBezTo>
                  <a:pt x="1514326" y="4709886"/>
                  <a:pt x="4740860" y="6540078"/>
                  <a:pt x="5253699" y="686665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8"/>
          <p:cNvSpPr/>
          <p:nvPr/>
        </p:nvSpPr>
        <p:spPr>
          <a:xfrm>
            <a:off x="-53175" y="-27383"/>
            <a:ext cx="5886524" cy="6887249"/>
          </a:xfrm>
          <a:custGeom>
            <a:avLst/>
            <a:gdLst>
              <a:gd name="connsiteX0" fmla="*/ 0 w 5878287"/>
              <a:gd name="connsiteY0" fmla="*/ 0 h 6858000"/>
              <a:gd name="connsiteX1" fmla="*/ 5878287 w 5878287"/>
              <a:gd name="connsiteY1" fmla="*/ 0 h 6858000"/>
              <a:gd name="connsiteX2" fmla="*/ 5878287 w 5878287"/>
              <a:gd name="connsiteY2" fmla="*/ 6858000 h 6858000"/>
              <a:gd name="connsiteX3" fmla="*/ 0 w 5878287"/>
              <a:gd name="connsiteY3" fmla="*/ 6858000 h 6858000"/>
              <a:gd name="connsiteX4" fmla="*/ 0 w 5878287"/>
              <a:gd name="connsiteY4" fmla="*/ 0 h 6858000"/>
              <a:gd name="connsiteX0-1" fmla="*/ 0 w 5878287"/>
              <a:gd name="connsiteY0-2" fmla="*/ 0 h 6858000"/>
              <a:gd name="connsiteX1-3" fmla="*/ 1944916 w 5878287"/>
              <a:gd name="connsiteY1-4" fmla="*/ 0 h 6858000"/>
              <a:gd name="connsiteX2-5" fmla="*/ 5878287 w 5878287"/>
              <a:gd name="connsiteY2-6" fmla="*/ 0 h 6858000"/>
              <a:gd name="connsiteX3-7" fmla="*/ 5878287 w 5878287"/>
              <a:gd name="connsiteY3-8" fmla="*/ 6858000 h 6858000"/>
              <a:gd name="connsiteX4-9" fmla="*/ 0 w 5878287"/>
              <a:gd name="connsiteY4-10" fmla="*/ 6858000 h 6858000"/>
              <a:gd name="connsiteX5" fmla="*/ 0 w 5878287"/>
              <a:gd name="connsiteY5" fmla="*/ 0 h 6858000"/>
              <a:gd name="connsiteX0-11" fmla="*/ 0 w 5878287"/>
              <a:gd name="connsiteY0-12" fmla="*/ 0 h 6858000"/>
              <a:gd name="connsiteX1-13" fmla="*/ 1944916 w 5878287"/>
              <a:gd name="connsiteY1-14" fmla="*/ 0 h 6858000"/>
              <a:gd name="connsiteX2-15" fmla="*/ 5878287 w 5878287"/>
              <a:gd name="connsiteY2-16" fmla="*/ 6858000 h 6858000"/>
              <a:gd name="connsiteX3-17" fmla="*/ 0 w 5878287"/>
              <a:gd name="connsiteY3-18" fmla="*/ 6858000 h 6858000"/>
              <a:gd name="connsiteX4-19" fmla="*/ 0 w 5878287"/>
              <a:gd name="connsiteY4-20" fmla="*/ 0 h 6858000"/>
              <a:gd name="connsiteX0-21" fmla="*/ 0 w 5878287"/>
              <a:gd name="connsiteY0-22" fmla="*/ 0 h 6858000"/>
              <a:gd name="connsiteX1-23" fmla="*/ 1944916 w 5878287"/>
              <a:gd name="connsiteY1-24" fmla="*/ 0 h 6858000"/>
              <a:gd name="connsiteX2-25" fmla="*/ 5878287 w 5878287"/>
              <a:gd name="connsiteY2-26" fmla="*/ 6858000 h 6858000"/>
              <a:gd name="connsiteX3-27" fmla="*/ 0 w 5878287"/>
              <a:gd name="connsiteY3-28" fmla="*/ 6858000 h 6858000"/>
              <a:gd name="connsiteX4-29" fmla="*/ 0 w 5878287"/>
              <a:gd name="connsiteY4-30" fmla="*/ 0 h 6858000"/>
              <a:gd name="connsiteX0-31" fmla="*/ 0 w 5878287"/>
              <a:gd name="connsiteY0-32" fmla="*/ 0 h 6858000"/>
              <a:gd name="connsiteX1-33" fmla="*/ 1944916 w 5878287"/>
              <a:gd name="connsiteY1-34" fmla="*/ 0 h 6858000"/>
              <a:gd name="connsiteX2-35" fmla="*/ 5878287 w 5878287"/>
              <a:gd name="connsiteY2-36" fmla="*/ 6858000 h 6858000"/>
              <a:gd name="connsiteX3-37" fmla="*/ 0 w 5878287"/>
              <a:gd name="connsiteY3-38" fmla="*/ 6858000 h 6858000"/>
              <a:gd name="connsiteX4-39" fmla="*/ 0 w 5878287"/>
              <a:gd name="connsiteY4-40" fmla="*/ 0 h 6858000"/>
              <a:gd name="connsiteX0-41" fmla="*/ 0 w 5878287"/>
              <a:gd name="connsiteY0-42" fmla="*/ 0 h 6858000"/>
              <a:gd name="connsiteX1-43" fmla="*/ 1944916 w 5878287"/>
              <a:gd name="connsiteY1-44" fmla="*/ 0 h 6858000"/>
              <a:gd name="connsiteX2-45" fmla="*/ 5878287 w 5878287"/>
              <a:gd name="connsiteY2-46" fmla="*/ 6858000 h 6858000"/>
              <a:gd name="connsiteX3-47" fmla="*/ 0 w 5878287"/>
              <a:gd name="connsiteY3-48" fmla="*/ 6858000 h 6858000"/>
              <a:gd name="connsiteX4-49" fmla="*/ 0 w 5878287"/>
              <a:gd name="connsiteY4-50" fmla="*/ 0 h 6858000"/>
              <a:gd name="connsiteX0-51" fmla="*/ 0 w 5878287"/>
              <a:gd name="connsiteY0-52" fmla="*/ 0 h 6858000"/>
              <a:gd name="connsiteX1-53" fmla="*/ 1944916 w 5878287"/>
              <a:gd name="connsiteY1-54" fmla="*/ 0 h 6858000"/>
              <a:gd name="connsiteX2-55" fmla="*/ 5878287 w 5878287"/>
              <a:gd name="connsiteY2-56" fmla="*/ 6858000 h 6858000"/>
              <a:gd name="connsiteX3-57" fmla="*/ 0 w 5878287"/>
              <a:gd name="connsiteY3-58" fmla="*/ 6858000 h 6858000"/>
              <a:gd name="connsiteX4-59" fmla="*/ 0 w 5878287"/>
              <a:gd name="connsiteY4-6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78287" h="6858000">
                <a:moveTo>
                  <a:pt x="0" y="0"/>
                </a:moveTo>
                <a:lnTo>
                  <a:pt x="1944916" y="0"/>
                </a:lnTo>
                <a:cubicBezTo>
                  <a:pt x="1514326" y="4709886"/>
                  <a:pt x="5365448" y="6531428"/>
                  <a:pt x="5878287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CA0EB"/>
              </a:gs>
              <a:gs pos="84000">
                <a:srgbClr val="1E53B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/>
        </p:nvSpPr>
        <p:spPr>
          <a:xfrm>
            <a:off x="-53175" y="-27384"/>
            <a:ext cx="3008667" cy="5378613"/>
          </a:xfrm>
          <a:custGeom>
            <a:avLst/>
            <a:gdLst>
              <a:gd name="connsiteX0" fmla="*/ 0 w 3004457"/>
              <a:gd name="connsiteY0" fmla="*/ 0 h 5355771"/>
              <a:gd name="connsiteX1" fmla="*/ 3004457 w 3004457"/>
              <a:gd name="connsiteY1" fmla="*/ 0 h 5355771"/>
              <a:gd name="connsiteX2" fmla="*/ 3004457 w 3004457"/>
              <a:gd name="connsiteY2" fmla="*/ 5355771 h 5355771"/>
              <a:gd name="connsiteX3" fmla="*/ 0 w 3004457"/>
              <a:gd name="connsiteY3" fmla="*/ 5355771 h 5355771"/>
              <a:gd name="connsiteX4" fmla="*/ 0 w 3004457"/>
              <a:gd name="connsiteY4" fmla="*/ 0 h 5355771"/>
              <a:gd name="connsiteX0-1" fmla="*/ 0 w 3004457"/>
              <a:gd name="connsiteY0-2" fmla="*/ 0 h 5355771"/>
              <a:gd name="connsiteX1-3" fmla="*/ 3004457 w 3004457"/>
              <a:gd name="connsiteY1-4" fmla="*/ 0 h 5355771"/>
              <a:gd name="connsiteX2-5" fmla="*/ 0 w 3004457"/>
              <a:gd name="connsiteY2-6" fmla="*/ 5355771 h 5355771"/>
              <a:gd name="connsiteX3-7" fmla="*/ 0 w 3004457"/>
              <a:gd name="connsiteY3-8" fmla="*/ 0 h 5355771"/>
              <a:gd name="connsiteX0-9" fmla="*/ 0 w 3004457"/>
              <a:gd name="connsiteY0-10" fmla="*/ 0 h 5355771"/>
              <a:gd name="connsiteX1-11" fmla="*/ 3004457 w 3004457"/>
              <a:gd name="connsiteY1-12" fmla="*/ 0 h 5355771"/>
              <a:gd name="connsiteX2-13" fmla="*/ 0 w 3004457"/>
              <a:gd name="connsiteY2-14" fmla="*/ 5355771 h 5355771"/>
              <a:gd name="connsiteX3-15" fmla="*/ 0 w 3004457"/>
              <a:gd name="connsiteY3-16" fmla="*/ 0 h 5355771"/>
              <a:gd name="connsiteX0-17" fmla="*/ 0 w 3004457"/>
              <a:gd name="connsiteY0-18" fmla="*/ 0 h 5355771"/>
              <a:gd name="connsiteX1-19" fmla="*/ 3004457 w 3004457"/>
              <a:gd name="connsiteY1-20" fmla="*/ 0 h 5355771"/>
              <a:gd name="connsiteX2-21" fmla="*/ 0 w 3004457"/>
              <a:gd name="connsiteY2-22" fmla="*/ 5355771 h 5355771"/>
              <a:gd name="connsiteX3-23" fmla="*/ 0 w 3004457"/>
              <a:gd name="connsiteY3-24" fmla="*/ 0 h 5355771"/>
              <a:gd name="connsiteX0-25" fmla="*/ 0 w 3004457"/>
              <a:gd name="connsiteY0-26" fmla="*/ 0 h 5355771"/>
              <a:gd name="connsiteX1-27" fmla="*/ 3004457 w 3004457"/>
              <a:gd name="connsiteY1-28" fmla="*/ 0 h 5355771"/>
              <a:gd name="connsiteX2-29" fmla="*/ 0 w 3004457"/>
              <a:gd name="connsiteY2-30" fmla="*/ 5355771 h 5355771"/>
              <a:gd name="connsiteX3-31" fmla="*/ 0 w 3004457"/>
              <a:gd name="connsiteY3-32" fmla="*/ 0 h 5355771"/>
              <a:gd name="connsiteX0-33" fmla="*/ 0 w 3004457"/>
              <a:gd name="connsiteY0-34" fmla="*/ 0 h 5355771"/>
              <a:gd name="connsiteX1-35" fmla="*/ 3004457 w 3004457"/>
              <a:gd name="connsiteY1-36" fmla="*/ 0 h 5355771"/>
              <a:gd name="connsiteX2-37" fmla="*/ 0 w 3004457"/>
              <a:gd name="connsiteY2-38" fmla="*/ 5355771 h 5355771"/>
              <a:gd name="connsiteX3-39" fmla="*/ 0 w 3004457"/>
              <a:gd name="connsiteY3-40" fmla="*/ 0 h 5355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04457" h="5355771">
                <a:moveTo>
                  <a:pt x="0" y="0"/>
                </a:moveTo>
                <a:lnTo>
                  <a:pt x="3004457" y="0"/>
                </a:lnTo>
                <a:cubicBezTo>
                  <a:pt x="1756227" y="1030514"/>
                  <a:pt x="449943" y="2888343"/>
                  <a:pt x="0" y="535577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6"/>
          <p:cNvSpPr/>
          <p:nvPr/>
        </p:nvSpPr>
        <p:spPr>
          <a:xfrm>
            <a:off x="-53175" y="-27383"/>
            <a:ext cx="3008668" cy="4066757"/>
          </a:xfrm>
          <a:custGeom>
            <a:avLst/>
            <a:gdLst>
              <a:gd name="connsiteX0" fmla="*/ 0 w 3004457"/>
              <a:gd name="connsiteY0" fmla="*/ 0 h 5355771"/>
              <a:gd name="connsiteX1" fmla="*/ 3004457 w 3004457"/>
              <a:gd name="connsiteY1" fmla="*/ 0 h 5355771"/>
              <a:gd name="connsiteX2" fmla="*/ 3004457 w 3004457"/>
              <a:gd name="connsiteY2" fmla="*/ 5355771 h 5355771"/>
              <a:gd name="connsiteX3" fmla="*/ 0 w 3004457"/>
              <a:gd name="connsiteY3" fmla="*/ 5355771 h 5355771"/>
              <a:gd name="connsiteX4" fmla="*/ 0 w 3004457"/>
              <a:gd name="connsiteY4" fmla="*/ 0 h 5355771"/>
              <a:gd name="connsiteX0-1" fmla="*/ 0 w 3004457"/>
              <a:gd name="connsiteY0-2" fmla="*/ 0 h 5355771"/>
              <a:gd name="connsiteX1-3" fmla="*/ 3004457 w 3004457"/>
              <a:gd name="connsiteY1-4" fmla="*/ 0 h 5355771"/>
              <a:gd name="connsiteX2-5" fmla="*/ 0 w 3004457"/>
              <a:gd name="connsiteY2-6" fmla="*/ 5355771 h 5355771"/>
              <a:gd name="connsiteX3-7" fmla="*/ 0 w 3004457"/>
              <a:gd name="connsiteY3-8" fmla="*/ 0 h 5355771"/>
              <a:gd name="connsiteX0-9" fmla="*/ 0 w 3004457"/>
              <a:gd name="connsiteY0-10" fmla="*/ 0 h 5355771"/>
              <a:gd name="connsiteX1-11" fmla="*/ 3004457 w 3004457"/>
              <a:gd name="connsiteY1-12" fmla="*/ 0 h 5355771"/>
              <a:gd name="connsiteX2-13" fmla="*/ 0 w 3004457"/>
              <a:gd name="connsiteY2-14" fmla="*/ 5355771 h 5355771"/>
              <a:gd name="connsiteX3-15" fmla="*/ 0 w 3004457"/>
              <a:gd name="connsiteY3-16" fmla="*/ 0 h 5355771"/>
              <a:gd name="connsiteX0-17" fmla="*/ 0 w 3004457"/>
              <a:gd name="connsiteY0-18" fmla="*/ 0 h 5355771"/>
              <a:gd name="connsiteX1-19" fmla="*/ 3004457 w 3004457"/>
              <a:gd name="connsiteY1-20" fmla="*/ 0 h 5355771"/>
              <a:gd name="connsiteX2-21" fmla="*/ 0 w 3004457"/>
              <a:gd name="connsiteY2-22" fmla="*/ 5355771 h 5355771"/>
              <a:gd name="connsiteX3-23" fmla="*/ 0 w 3004457"/>
              <a:gd name="connsiteY3-24" fmla="*/ 0 h 5355771"/>
              <a:gd name="connsiteX0-25" fmla="*/ 0 w 3004457"/>
              <a:gd name="connsiteY0-26" fmla="*/ 0 h 5355771"/>
              <a:gd name="connsiteX1-27" fmla="*/ 3004457 w 3004457"/>
              <a:gd name="connsiteY1-28" fmla="*/ 0 h 5355771"/>
              <a:gd name="connsiteX2-29" fmla="*/ 0 w 3004457"/>
              <a:gd name="connsiteY2-30" fmla="*/ 5355771 h 5355771"/>
              <a:gd name="connsiteX3-31" fmla="*/ 0 w 3004457"/>
              <a:gd name="connsiteY3-32" fmla="*/ 0 h 5355771"/>
              <a:gd name="connsiteX0-33" fmla="*/ 0 w 3004457"/>
              <a:gd name="connsiteY0-34" fmla="*/ 0 h 5355771"/>
              <a:gd name="connsiteX1-35" fmla="*/ 3004457 w 3004457"/>
              <a:gd name="connsiteY1-36" fmla="*/ 0 h 5355771"/>
              <a:gd name="connsiteX2-37" fmla="*/ 0 w 3004457"/>
              <a:gd name="connsiteY2-38" fmla="*/ 5355771 h 5355771"/>
              <a:gd name="connsiteX3-39" fmla="*/ 0 w 3004457"/>
              <a:gd name="connsiteY3-40" fmla="*/ 0 h 5355771"/>
              <a:gd name="connsiteX0-41" fmla="*/ 0 w 3004457"/>
              <a:gd name="connsiteY0-42" fmla="*/ 0 h 5355771"/>
              <a:gd name="connsiteX1-43" fmla="*/ 3004457 w 3004457"/>
              <a:gd name="connsiteY1-44" fmla="*/ 0 h 5355771"/>
              <a:gd name="connsiteX2-45" fmla="*/ 0 w 3004457"/>
              <a:gd name="connsiteY2-46" fmla="*/ 5355771 h 5355771"/>
              <a:gd name="connsiteX3-47" fmla="*/ 0 w 3004457"/>
              <a:gd name="connsiteY3-48" fmla="*/ 0 h 5355771"/>
              <a:gd name="connsiteX0-49" fmla="*/ 0 w 3004457"/>
              <a:gd name="connsiteY0-50" fmla="*/ 0 h 5355771"/>
              <a:gd name="connsiteX1-51" fmla="*/ 3004457 w 3004457"/>
              <a:gd name="connsiteY1-52" fmla="*/ 0 h 5355771"/>
              <a:gd name="connsiteX2-53" fmla="*/ 0 w 3004457"/>
              <a:gd name="connsiteY2-54" fmla="*/ 5355771 h 5355771"/>
              <a:gd name="connsiteX3-55" fmla="*/ 0 w 3004457"/>
              <a:gd name="connsiteY3-56" fmla="*/ 0 h 5355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04457" h="5355771">
                <a:moveTo>
                  <a:pt x="0" y="0"/>
                </a:moveTo>
                <a:lnTo>
                  <a:pt x="3004457" y="0"/>
                </a:lnTo>
                <a:cubicBezTo>
                  <a:pt x="1756227" y="1030514"/>
                  <a:pt x="464457" y="3464234"/>
                  <a:pt x="0" y="5355771"/>
                </a:cubicBezTo>
                <a:lnTo>
                  <a:pt x="0" y="0"/>
                </a:lnTo>
                <a:close/>
              </a:path>
            </a:pathLst>
          </a:custGeom>
          <a:solidFill>
            <a:srgbClr val="113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6"/>
          <p:cNvSpPr/>
          <p:nvPr/>
        </p:nvSpPr>
        <p:spPr>
          <a:xfrm>
            <a:off x="-53175" y="-27383"/>
            <a:ext cx="3008668" cy="3115933"/>
          </a:xfrm>
          <a:custGeom>
            <a:avLst/>
            <a:gdLst>
              <a:gd name="connsiteX0" fmla="*/ 0 w 3004457"/>
              <a:gd name="connsiteY0" fmla="*/ 0 h 5355771"/>
              <a:gd name="connsiteX1" fmla="*/ 3004457 w 3004457"/>
              <a:gd name="connsiteY1" fmla="*/ 0 h 5355771"/>
              <a:gd name="connsiteX2" fmla="*/ 3004457 w 3004457"/>
              <a:gd name="connsiteY2" fmla="*/ 5355771 h 5355771"/>
              <a:gd name="connsiteX3" fmla="*/ 0 w 3004457"/>
              <a:gd name="connsiteY3" fmla="*/ 5355771 h 5355771"/>
              <a:gd name="connsiteX4" fmla="*/ 0 w 3004457"/>
              <a:gd name="connsiteY4" fmla="*/ 0 h 5355771"/>
              <a:gd name="connsiteX0-1" fmla="*/ 0 w 3004457"/>
              <a:gd name="connsiteY0-2" fmla="*/ 0 h 5355771"/>
              <a:gd name="connsiteX1-3" fmla="*/ 3004457 w 3004457"/>
              <a:gd name="connsiteY1-4" fmla="*/ 0 h 5355771"/>
              <a:gd name="connsiteX2-5" fmla="*/ 0 w 3004457"/>
              <a:gd name="connsiteY2-6" fmla="*/ 5355771 h 5355771"/>
              <a:gd name="connsiteX3-7" fmla="*/ 0 w 3004457"/>
              <a:gd name="connsiteY3-8" fmla="*/ 0 h 5355771"/>
              <a:gd name="connsiteX0-9" fmla="*/ 0 w 3004457"/>
              <a:gd name="connsiteY0-10" fmla="*/ 0 h 5355771"/>
              <a:gd name="connsiteX1-11" fmla="*/ 3004457 w 3004457"/>
              <a:gd name="connsiteY1-12" fmla="*/ 0 h 5355771"/>
              <a:gd name="connsiteX2-13" fmla="*/ 0 w 3004457"/>
              <a:gd name="connsiteY2-14" fmla="*/ 5355771 h 5355771"/>
              <a:gd name="connsiteX3-15" fmla="*/ 0 w 3004457"/>
              <a:gd name="connsiteY3-16" fmla="*/ 0 h 5355771"/>
              <a:gd name="connsiteX0-17" fmla="*/ 0 w 3004457"/>
              <a:gd name="connsiteY0-18" fmla="*/ 0 h 5355771"/>
              <a:gd name="connsiteX1-19" fmla="*/ 3004457 w 3004457"/>
              <a:gd name="connsiteY1-20" fmla="*/ 0 h 5355771"/>
              <a:gd name="connsiteX2-21" fmla="*/ 0 w 3004457"/>
              <a:gd name="connsiteY2-22" fmla="*/ 5355771 h 5355771"/>
              <a:gd name="connsiteX3-23" fmla="*/ 0 w 3004457"/>
              <a:gd name="connsiteY3-24" fmla="*/ 0 h 5355771"/>
              <a:gd name="connsiteX0-25" fmla="*/ 0 w 3004457"/>
              <a:gd name="connsiteY0-26" fmla="*/ 0 h 5355771"/>
              <a:gd name="connsiteX1-27" fmla="*/ 3004457 w 3004457"/>
              <a:gd name="connsiteY1-28" fmla="*/ 0 h 5355771"/>
              <a:gd name="connsiteX2-29" fmla="*/ 0 w 3004457"/>
              <a:gd name="connsiteY2-30" fmla="*/ 5355771 h 5355771"/>
              <a:gd name="connsiteX3-31" fmla="*/ 0 w 3004457"/>
              <a:gd name="connsiteY3-32" fmla="*/ 0 h 5355771"/>
              <a:gd name="connsiteX0-33" fmla="*/ 0 w 3004457"/>
              <a:gd name="connsiteY0-34" fmla="*/ 0 h 5355771"/>
              <a:gd name="connsiteX1-35" fmla="*/ 3004457 w 3004457"/>
              <a:gd name="connsiteY1-36" fmla="*/ 0 h 5355771"/>
              <a:gd name="connsiteX2-37" fmla="*/ 0 w 3004457"/>
              <a:gd name="connsiteY2-38" fmla="*/ 5355771 h 5355771"/>
              <a:gd name="connsiteX3-39" fmla="*/ 0 w 3004457"/>
              <a:gd name="connsiteY3-40" fmla="*/ 0 h 5355771"/>
              <a:gd name="connsiteX0-41" fmla="*/ 0 w 3004457"/>
              <a:gd name="connsiteY0-42" fmla="*/ 0 h 5355771"/>
              <a:gd name="connsiteX1-43" fmla="*/ 3004457 w 3004457"/>
              <a:gd name="connsiteY1-44" fmla="*/ 0 h 5355771"/>
              <a:gd name="connsiteX2-45" fmla="*/ 0 w 3004457"/>
              <a:gd name="connsiteY2-46" fmla="*/ 5355771 h 5355771"/>
              <a:gd name="connsiteX3-47" fmla="*/ 0 w 3004457"/>
              <a:gd name="connsiteY3-48" fmla="*/ 0 h 5355771"/>
              <a:gd name="connsiteX0-49" fmla="*/ 0 w 3004457"/>
              <a:gd name="connsiteY0-50" fmla="*/ 0 h 5355771"/>
              <a:gd name="connsiteX1-51" fmla="*/ 3004457 w 3004457"/>
              <a:gd name="connsiteY1-52" fmla="*/ 0 h 5355771"/>
              <a:gd name="connsiteX2-53" fmla="*/ 0 w 3004457"/>
              <a:gd name="connsiteY2-54" fmla="*/ 5355771 h 5355771"/>
              <a:gd name="connsiteX3-55" fmla="*/ 0 w 3004457"/>
              <a:gd name="connsiteY3-56" fmla="*/ 0 h 5355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04457" h="5355771">
                <a:moveTo>
                  <a:pt x="0" y="0"/>
                </a:moveTo>
                <a:lnTo>
                  <a:pt x="3004457" y="0"/>
                </a:lnTo>
                <a:cubicBezTo>
                  <a:pt x="1756227" y="1030514"/>
                  <a:pt x="464457" y="3464234"/>
                  <a:pt x="0" y="5355771"/>
                </a:cubicBezTo>
                <a:lnTo>
                  <a:pt x="0" y="0"/>
                </a:lnTo>
                <a:close/>
              </a:path>
            </a:pathLst>
          </a:custGeom>
          <a:solidFill>
            <a:srgbClr val="2CA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4" y="4217116"/>
            <a:ext cx="1728192" cy="224865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315842"/>
            <a:ext cx="3590568" cy="76808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541451" y="4250015"/>
            <a:ext cx="2433201" cy="468630"/>
            <a:chOff x="2092249" y="4202262"/>
            <a:chExt cx="1824901" cy="351472"/>
          </a:xfrm>
        </p:grpSpPr>
        <p:sp>
          <p:nvSpPr>
            <p:cNvPr id="21" name="矩形: 圆角 82"/>
            <p:cNvSpPr/>
            <p:nvPr>
              <p:custDataLst>
                <p:tags r:id="rId4"/>
              </p:custDataLst>
            </p:nvPr>
          </p:nvSpPr>
          <p:spPr>
            <a:xfrm>
              <a:off x="2092249" y="4216229"/>
              <a:ext cx="1824901" cy="3129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376E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3632" tIns="51816" rIns="103632" bIns="51816" rtlCol="0" anchor="ctr"/>
            <a:lstStyle/>
            <a:p>
              <a:pPr algn="ctr"/>
              <a:endParaRPr lang="en-US" sz="204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78091" y="4202262"/>
              <a:ext cx="1681277" cy="351472"/>
            </a:xfrm>
            <a:prstGeom prst="rect">
              <a:avLst/>
            </a:prstGeom>
            <a:noFill/>
            <a:effectLst/>
          </p:spPr>
          <p:txBody>
            <a:bodyPr wrap="square" lIns="140939" tIns="70469" rIns="140939" bIns="70469" rtlCol="0">
              <a:spAutoFit/>
            </a:bodyPr>
            <a:lstStyle/>
            <a:p>
              <a:pPr algn="ctr"/>
              <a:r>
                <a:rPr lang="zh-CN" altLang="en-US" sz="2135" dirty="0">
                  <a:solidFill>
                    <a:schemeClr val="bg1"/>
                  </a:solidFill>
                  <a:latin typeface="新宋体" panose="02010609030101010101" charset="-122"/>
                  <a:ea typeface="新宋体" panose="02010609030101010101" charset="-122"/>
                </a:rPr>
                <a:t>汇报人</a:t>
              </a:r>
              <a:r>
                <a:rPr lang="zh-CN" altLang="en-US" sz="2135" dirty="0" smtClean="0">
                  <a:solidFill>
                    <a:schemeClr val="bg1"/>
                  </a:solidFill>
                  <a:latin typeface="新宋体" panose="02010609030101010101" charset="-122"/>
                  <a:ea typeface="新宋体" panose="02010609030101010101" charset="-122"/>
                </a:rPr>
                <a:t>：黄心惠</a:t>
              </a:r>
              <a:endParaRPr lang="en-US" altLang="zh-CN" sz="2135" dirty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007485" y="2708910"/>
            <a:ext cx="6661785" cy="103568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itle"/>
              </a:ext>
            </a:extLst>
          </a:bodyPr>
          <a:p>
            <a:pPr algn="l">
              <a:lnSpc>
                <a:spcPct val="50000"/>
              </a:lnSpc>
            </a:pPr>
            <a:r>
              <a:rPr lang="zh-CN" altLang="en-US" sz="6000" b="1" spc="40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智能路灯</a:t>
            </a:r>
            <a:endParaRPr lang="zh-CN" altLang="en-US" sz="6000" b="1" spc="400">
              <a:solidFill>
                <a:schemeClr val="tx2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l"/>
            <a:r>
              <a:rPr lang="en-US" altLang="zh-CN" sz="6000" b="1" spc="40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en-US" altLang="zh-CN" sz="3600" b="1" spc="40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3600" b="1" spc="40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智慧城市的新篇章</a:t>
            </a:r>
            <a:endParaRPr lang="zh-CN" altLang="en-US" sz="3600" b="1" spc="400">
              <a:solidFill>
                <a:schemeClr val="tx2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926001" y="4250015"/>
            <a:ext cx="2433201" cy="468630"/>
            <a:chOff x="2092249" y="4202262"/>
            <a:chExt cx="1824901" cy="351472"/>
          </a:xfrm>
        </p:grpSpPr>
        <p:sp>
          <p:nvSpPr>
            <p:cNvPr id="12" name="矩形: 圆角 82"/>
            <p:cNvSpPr/>
            <p:nvPr>
              <p:custDataLst>
                <p:tags r:id="rId5"/>
              </p:custDataLst>
            </p:nvPr>
          </p:nvSpPr>
          <p:spPr>
            <a:xfrm>
              <a:off x="2092249" y="4216229"/>
              <a:ext cx="1824901" cy="31293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11376E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3632" tIns="51816" rIns="103632" bIns="51816" rtlCol="0" anchor="ctr"/>
            <a:p>
              <a:pPr algn="ctr"/>
              <a:endParaRPr lang="en-US" sz="204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178091" y="4202262"/>
              <a:ext cx="1681277" cy="351472"/>
            </a:xfrm>
            <a:prstGeom prst="rect">
              <a:avLst/>
            </a:prstGeom>
            <a:noFill/>
            <a:effectLst/>
          </p:spPr>
          <p:txBody>
            <a:bodyPr wrap="square" lIns="140939" tIns="70469" rIns="140939" bIns="70469" rtlCol="0">
              <a:spAutoFit/>
            </a:bodyPr>
            <a:p>
              <a:pPr algn="ctr"/>
              <a:r>
                <a:rPr lang="zh-CN" altLang="en-US" sz="2135" dirty="0" smtClean="0">
                  <a:solidFill>
                    <a:schemeClr val="bg1"/>
                  </a:solidFill>
                  <a:latin typeface="新宋体" panose="02010609030101010101" charset="-122"/>
                  <a:ea typeface="新宋体" panose="02010609030101010101" charset="-122"/>
                </a:rPr>
                <a:t>回答人：郑怡佳</a:t>
              </a:r>
              <a:endParaRPr lang="en-US" altLang="zh-CN" sz="2135" dirty="0">
                <a:solidFill>
                  <a:schemeClr val="bg1"/>
                </a:solidFill>
                <a:latin typeface="新宋体" panose="02010609030101010101" charset="-122"/>
                <a:ea typeface="新宋体" panose="0201060903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24765" y="0"/>
            <a:ext cx="12192000" cy="6884670"/>
          </a:xfrm>
          <a:prstGeom prst="rect">
            <a:avLst/>
          </a:prstGeom>
          <a:gradFill>
            <a:gsLst>
              <a:gs pos="27000">
                <a:schemeClr val="bg1"/>
              </a:gs>
              <a:gs pos="100000">
                <a:schemeClr val="bg1"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897874" y="-25739"/>
            <a:ext cx="5294127" cy="6883739"/>
            <a:chOff x="6917666" y="-2"/>
            <a:chExt cx="5274333" cy="6858002"/>
          </a:xfrm>
        </p:grpSpPr>
        <p:sp>
          <p:nvSpPr>
            <p:cNvPr id="13" name="任意多边形 12"/>
            <p:cNvSpPr/>
            <p:nvPr/>
          </p:nvSpPr>
          <p:spPr>
            <a:xfrm>
              <a:off x="6933129" y="-2"/>
              <a:ext cx="5258870" cy="6858001"/>
            </a:xfrm>
            <a:custGeom>
              <a:avLst/>
              <a:gdLst>
                <a:gd name="connsiteX0" fmla="*/ 0 w 5258870"/>
                <a:gd name="connsiteY0" fmla="*/ 0 h 6858000"/>
                <a:gd name="connsiteX1" fmla="*/ 5258870 w 5258870"/>
                <a:gd name="connsiteY1" fmla="*/ 0 h 6858000"/>
                <a:gd name="connsiteX2" fmla="*/ 5258870 w 5258870"/>
                <a:gd name="connsiteY2" fmla="*/ 6858000 h 6858000"/>
                <a:gd name="connsiteX3" fmla="*/ 0 w 5258870"/>
                <a:gd name="connsiteY3" fmla="*/ 6858000 h 6858000"/>
                <a:gd name="connsiteX4" fmla="*/ 108329 w 5258870"/>
                <a:gd name="connsiteY4" fmla="*/ 6827238 h 6858000"/>
                <a:gd name="connsiteX5" fmla="*/ 2608434 w 5258870"/>
                <a:gd name="connsiteY5" fmla="*/ 3429000 h 6858000"/>
                <a:gd name="connsiteX6" fmla="*/ 108329 w 5258870"/>
                <a:gd name="connsiteY6" fmla="*/ 3076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8870" h="6858000">
                  <a:moveTo>
                    <a:pt x="0" y="0"/>
                  </a:moveTo>
                  <a:lnTo>
                    <a:pt x="5258870" y="0"/>
                  </a:lnTo>
                  <a:lnTo>
                    <a:pt x="5258870" y="6858000"/>
                  </a:lnTo>
                  <a:lnTo>
                    <a:pt x="0" y="6858000"/>
                  </a:lnTo>
                  <a:lnTo>
                    <a:pt x="108329" y="6827238"/>
                  </a:lnTo>
                  <a:cubicBezTo>
                    <a:pt x="1556763" y="6376728"/>
                    <a:pt x="2608434" y="5025680"/>
                    <a:pt x="2608434" y="3429000"/>
                  </a:cubicBezTo>
                  <a:cubicBezTo>
                    <a:pt x="2608434" y="1832321"/>
                    <a:pt x="1556763" y="481272"/>
                    <a:pt x="108329" y="30762"/>
                  </a:cubicBezTo>
                  <a:close/>
                </a:path>
              </a:pathLst>
            </a:custGeom>
            <a:gradFill>
              <a:gsLst>
                <a:gs pos="100000">
                  <a:srgbClr val="1E53BB"/>
                </a:gs>
                <a:gs pos="0">
                  <a:srgbClr val="1F72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917667" y="1"/>
              <a:ext cx="4908369" cy="6857999"/>
            </a:xfrm>
            <a:custGeom>
              <a:avLst/>
              <a:gdLst>
                <a:gd name="connsiteX0" fmla="*/ 2 w 4908369"/>
                <a:gd name="connsiteY0" fmla="*/ 0 h 6857999"/>
                <a:gd name="connsiteX1" fmla="*/ 4900938 w 4908369"/>
                <a:gd name="connsiteY1" fmla="*/ 0 h 6857999"/>
                <a:gd name="connsiteX2" fmla="*/ 348750 w 4908369"/>
                <a:gd name="connsiteY2" fmla="*/ 6792064 h 6857999"/>
                <a:gd name="connsiteX3" fmla="*/ 0 w 4908369"/>
                <a:gd name="connsiteY3" fmla="*/ 6857999 h 6857999"/>
                <a:gd name="connsiteX4" fmla="*/ 108327 w 4908369"/>
                <a:gd name="connsiteY4" fmla="*/ 6827237 h 6857999"/>
                <a:gd name="connsiteX5" fmla="*/ 2608432 w 4908369"/>
                <a:gd name="connsiteY5" fmla="*/ 3428999 h 6857999"/>
                <a:gd name="connsiteX6" fmla="*/ 108327 w 4908369"/>
                <a:gd name="connsiteY6" fmla="*/ 30761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8369" h="6857999">
                  <a:moveTo>
                    <a:pt x="2" y="0"/>
                  </a:moveTo>
                  <a:lnTo>
                    <a:pt x="4900938" y="0"/>
                  </a:lnTo>
                  <a:cubicBezTo>
                    <a:pt x="5012964" y="2715247"/>
                    <a:pt x="3875086" y="6027461"/>
                    <a:pt x="348750" y="6792064"/>
                  </a:cubicBezTo>
                  <a:lnTo>
                    <a:pt x="0" y="6857999"/>
                  </a:lnTo>
                  <a:lnTo>
                    <a:pt x="108327" y="6827237"/>
                  </a:lnTo>
                  <a:cubicBezTo>
                    <a:pt x="1556761" y="6376727"/>
                    <a:pt x="2608432" y="5025679"/>
                    <a:pt x="2608432" y="3428999"/>
                  </a:cubicBezTo>
                  <a:cubicBezTo>
                    <a:pt x="2608432" y="1832320"/>
                    <a:pt x="1556761" y="481271"/>
                    <a:pt x="108327" y="307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6917666" y="1"/>
              <a:ext cx="4430431" cy="6857999"/>
            </a:xfrm>
            <a:custGeom>
              <a:avLst/>
              <a:gdLst>
                <a:gd name="connsiteX0" fmla="*/ 2 w 4908369"/>
                <a:gd name="connsiteY0" fmla="*/ 0 h 6857999"/>
                <a:gd name="connsiteX1" fmla="*/ 4900938 w 4908369"/>
                <a:gd name="connsiteY1" fmla="*/ 0 h 6857999"/>
                <a:gd name="connsiteX2" fmla="*/ 348750 w 4908369"/>
                <a:gd name="connsiteY2" fmla="*/ 6792064 h 6857999"/>
                <a:gd name="connsiteX3" fmla="*/ 0 w 4908369"/>
                <a:gd name="connsiteY3" fmla="*/ 6857999 h 6857999"/>
                <a:gd name="connsiteX4" fmla="*/ 108327 w 4908369"/>
                <a:gd name="connsiteY4" fmla="*/ 6827237 h 6857999"/>
                <a:gd name="connsiteX5" fmla="*/ 2608432 w 4908369"/>
                <a:gd name="connsiteY5" fmla="*/ 3428999 h 6857999"/>
                <a:gd name="connsiteX6" fmla="*/ 108327 w 4908369"/>
                <a:gd name="connsiteY6" fmla="*/ 30761 h 6857999"/>
                <a:gd name="connsiteX0-1" fmla="*/ 2 w 4592631"/>
                <a:gd name="connsiteY0-2" fmla="*/ 0 h 6857999"/>
                <a:gd name="connsiteX1-3" fmla="*/ 4582886 w 4592631"/>
                <a:gd name="connsiteY1-4" fmla="*/ 0 h 6857999"/>
                <a:gd name="connsiteX2-5" fmla="*/ 348750 w 4592631"/>
                <a:gd name="connsiteY2-6" fmla="*/ 6792064 h 6857999"/>
                <a:gd name="connsiteX3-7" fmla="*/ 0 w 4592631"/>
                <a:gd name="connsiteY3-8" fmla="*/ 6857999 h 6857999"/>
                <a:gd name="connsiteX4-9" fmla="*/ 108327 w 4592631"/>
                <a:gd name="connsiteY4-10" fmla="*/ 6827237 h 6857999"/>
                <a:gd name="connsiteX5-11" fmla="*/ 2608432 w 4592631"/>
                <a:gd name="connsiteY5-12" fmla="*/ 3428999 h 6857999"/>
                <a:gd name="connsiteX6-13" fmla="*/ 108327 w 4592631"/>
                <a:gd name="connsiteY6-14" fmla="*/ 30761 h 6857999"/>
                <a:gd name="connsiteX7" fmla="*/ 2 w 4592631"/>
                <a:gd name="connsiteY7" fmla="*/ 0 h 6857999"/>
                <a:gd name="connsiteX0-15" fmla="*/ 2 w 4517197"/>
                <a:gd name="connsiteY0-16" fmla="*/ 0 h 6857999"/>
                <a:gd name="connsiteX1-17" fmla="*/ 4506686 w 4517197"/>
                <a:gd name="connsiteY1-18" fmla="*/ 0 h 6857999"/>
                <a:gd name="connsiteX2-19" fmla="*/ 348750 w 4517197"/>
                <a:gd name="connsiteY2-20" fmla="*/ 6792064 h 6857999"/>
                <a:gd name="connsiteX3-21" fmla="*/ 0 w 4517197"/>
                <a:gd name="connsiteY3-22" fmla="*/ 6857999 h 6857999"/>
                <a:gd name="connsiteX4-23" fmla="*/ 108327 w 4517197"/>
                <a:gd name="connsiteY4-24" fmla="*/ 6827237 h 6857999"/>
                <a:gd name="connsiteX5-25" fmla="*/ 2608432 w 4517197"/>
                <a:gd name="connsiteY5-26" fmla="*/ 3428999 h 6857999"/>
                <a:gd name="connsiteX6-27" fmla="*/ 108327 w 4517197"/>
                <a:gd name="connsiteY6-28" fmla="*/ 30761 h 6857999"/>
                <a:gd name="connsiteX7-29" fmla="*/ 2 w 4517197"/>
                <a:gd name="connsiteY7-30" fmla="*/ 0 h 6857999"/>
                <a:gd name="connsiteX0-31" fmla="*/ 2 w 4527771"/>
                <a:gd name="connsiteY0-32" fmla="*/ 0 h 6857999"/>
                <a:gd name="connsiteX1-33" fmla="*/ 4506686 w 4527771"/>
                <a:gd name="connsiteY1-34" fmla="*/ 0 h 6857999"/>
                <a:gd name="connsiteX2-35" fmla="*/ 348750 w 4527771"/>
                <a:gd name="connsiteY2-36" fmla="*/ 6792064 h 6857999"/>
                <a:gd name="connsiteX3-37" fmla="*/ 0 w 4527771"/>
                <a:gd name="connsiteY3-38" fmla="*/ 6857999 h 6857999"/>
                <a:gd name="connsiteX4-39" fmla="*/ 108327 w 4527771"/>
                <a:gd name="connsiteY4-40" fmla="*/ 6827237 h 6857999"/>
                <a:gd name="connsiteX5-41" fmla="*/ 2608432 w 4527771"/>
                <a:gd name="connsiteY5-42" fmla="*/ 3428999 h 6857999"/>
                <a:gd name="connsiteX6-43" fmla="*/ 108327 w 4527771"/>
                <a:gd name="connsiteY6-44" fmla="*/ 30761 h 6857999"/>
                <a:gd name="connsiteX7-45" fmla="*/ 2 w 4527771"/>
                <a:gd name="connsiteY7-46" fmla="*/ 0 h 6857999"/>
                <a:gd name="connsiteX0-47" fmla="*/ 2 w 4325367"/>
                <a:gd name="connsiteY0-48" fmla="*/ 0 h 6857999"/>
                <a:gd name="connsiteX1-49" fmla="*/ 4299652 w 4325367"/>
                <a:gd name="connsiteY1-50" fmla="*/ 0 h 6857999"/>
                <a:gd name="connsiteX2-51" fmla="*/ 348750 w 4325367"/>
                <a:gd name="connsiteY2-52" fmla="*/ 6792064 h 6857999"/>
                <a:gd name="connsiteX3-53" fmla="*/ 0 w 4325367"/>
                <a:gd name="connsiteY3-54" fmla="*/ 6857999 h 6857999"/>
                <a:gd name="connsiteX4-55" fmla="*/ 108327 w 4325367"/>
                <a:gd name="connsiteY4-56" fmla="*/ 6827237 h 6857999"/>
                <a:gd name="connsiteX5-57" fmla="*/ 2608432 w 4325367"/>
                <a:gd name="connsiteY5-58" fmla="*/ 3428999 h 6857999"/>
                <a:gd name="connsiteX6-59" fmla="*/ 108327 w 4325367"/>
                <a:gd name="connsiteY6-60" fmla="*/ 30761 h 6857999"/>
                <a:gd name="connsiteX7-61" fmla="*/ 2 w 4325367"/>
                <a:gd name="connsiteY7-62" fmla="*/ 0 h 6857999"/>
                <a:gd name="connsiteX0-63" fmla="*/ 2 w 4430431"/>
                <a:gd name="connsiteY0-64" fmla="*/ 0 h 6857999"/>
                <a:gd name="connsiteX1-65" fmla="*/ 4299652 w 4430431"/>
                <a:gd name="connsiteY1-66" fmla="*/ 0 h 6857999"/>
                <a:gd name="connsiteX2-67" fmla="*/ 348750 w 4430431"/>
                <a:gd name="connsiteY2-68" fmla="*/ 6792064 h 6857999"/>
                <a:gd name="connsiteX3-69" fmla="*/ 0 w 4430431"/>
                <a:gd name="connsiteY3-70" fmla="*/ 6857999 h 6857999"/>
                <a:gd name="connsiteX4-71" fmla="*/ 108327 w 4430431"/>
                <a:gd name="connsiteY4-72" fmla="*/ 6827237 h 6857999"/>
                <a:gd name="connsiteX5-73" fmla="*/ 2608432 w 4430431"/>
                <a:gd name="connsiteY5-74" fmla="*/ 3428999 h 6857999"/>
                <a:gd name="connsiteX6-75" fmla="*/ 108327 w 4430431"/>
                <a:gd name="connsiteY6-76" fmla="*/ 30761 h 6857999"/>
                <a:gd name="connsiteX7-77" fmla="*/ 2 w 4430431"/>
                <a:gd name="connsiteY7-78" fmla="*/ 0 h 68579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4430431" h="6857999">
                  <a:moveTo>
                    <a:pt x="2" y="0"/>
                  </a:moveTo>
                  <a:lnTo>
                    <a:pt x="4299652" y="0"/>
                  </a:lnTo>
                  <a:cubicBezTo>
                    <a:pt x="4813885" y="2452860"/>
                    <a:pt x="3875086" y="6027461"/>
                    <a:pt x="348750" y="6792064"/>
                  </a:cubicBezTo>
                  <a:lnTo>
                    <a:pt x="0" y="6857999"/>
                  </a:lnTo>
                  <a:lnTo>
                    <a:pt x="108327" y="6827237"/>
                  </a:lnTo>
                  <a:cubicBezTo>
                    <a:pt x="1556761" y="6376727"/>
                    <a:pt x="2608432" y="5025679"/>
                    <a:pt x="2608432" y="3428999"/>
                  </a:cubicBezTo>
                  <a:cubicBezTo>
                    <a:pt x="2608432" y="1832320"/>
                    <a:pt x="1556761" y="481271"/>
                    <a:pt x="108327" y="30761"/>
                  </a:cubicBez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100000">
                  <a:srgbClr val="1F72CC"/>
                </a:gs>
                <a:gs pos="0">
                  <a:srgbClr val="2CA0EB"/>
                </a:gs>
              </a:gsLst>
              <a:lin ang="5400000" scaled="0"/>
            </a:gradFill>
            <a:ln>
              <a:noFill/>
            </a:ln>
            <a:effectLst>
              <a:outerShdw blurRad="190500" dist="63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378" y="4902989"/>
            <a:ext cx="1428287" cy="1858433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2673285" y="3638565"/>
            <a:ext cx="2257836" cy="0"/>
          </a:xfrm>
          <a:prstGeom prst="line">
            <a:avLst/>
          </a:prstGeom>
          <a:ln w="38100">
            <a:solidFill>
              <a:srgbClr val="1F6A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121453" y="1879961"/>
            <a:ext cx="1361496" cy="1536170"/>
            <a:chOff x="1575906" y="1029156"/>
            <a:chExt cx="1296316" cy="1462625"/>
          </a:xfrm>
          <a:solidFill>
            <a:srgbClr val="0070C0"/>
          </a:solidFill>
        </p:grpSpPr>
        <p:sp>
          <p:nvSpPr>
            <p:cNvPr id="17" name="Freeform 5"/>
            <p:cNvSpPr/>
            <p:nvPr/>
          </p:nvSpPr>
          <p:spPr bwMode="auto">
            <a:xfrm rot="16200000">
              <a:off x="1492751" y="1112310"/>
              <a:ext cx="1462625" cy="1296316"/>
            </a:xfrm>
            <a:prstGeom prst="roundRect">
              <a:avLst/>
            </a:prstGeom>
            <a:grpFill/>
            <a:ln w="25400"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</a:endParaRPr>
            </a:p>
          </p:txBody>
        </p:sp>
        <p:sp>
          <p:nvSpPr>
            <p:cNvPr id="21" name="文本框 69"/>
            <p:cNvSpPr txBox="1"/>
            <p:nvPr/>
          </p:nvSpPr>
          <p:spPr>
            <a:xfrm>
              <a:off x="1734311" y="1200863"/>
              <a:ext cx="987916" cy="72552"/>
            </a:xfrm>
            <a:prstGeom prst="roundRect">
              <a:avLst/>
            </a:prstGeom>
            <a:grp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+mn-lt"/>
                  <a:ea typeface="思源宋体 CN Heavy" panose="02020900000000000000" charset="-122"/>
                </a:rPr>
                <a:t>04</a:t>
              </a:r>
              <a:endParaRPr lang="zh-CN" altLang="en-US" sz="64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+mn-lt"/>
                <a:ea typeface="思源宋体 CN Heavy" panose="020209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392" y="3892996"/>
            <a:ext cx="66727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发展前景</a:t>
            </a:r>
            <a:endParaRPr lang="zh-CN" altLang="en-US" sz="4400" b="1" spc="3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73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8" descr="e7d195523061f1c074694c8bbf98be7b1e4b015d796375963FD28840057458461C7CA0DAD340D15583DEDFC2E3241C4F392EF3A8B4D067B40CF4F149DD7E51F346B0CAB1BCCF6DB2480C67273C6C9E4CAE42F65995C893870951D6DE5ABE7C11226E71F681B1BD012289FB2B362776726DD06D9F485E0C0D6BAA9AF56705E5DEA2FF68BC090EAC46"/>
          <p:cNvSpPr/>
          <p:nvPr/>
        </p:nvSpPr>
        <p:spPr>
          <a:xfrm>
            <a:off x="1" y="0"/>
            <a:ext cx="1026160" cy="1009117"/>
          </a:xfrm>
          <a:custGeom>
            <a:avLst/>
            <a:gdLst>
              <a:gd name="connsiteX0" fmla="*/ 456423 w 1189725"/>
              <a:gd name="connsiteY0" fmla="*/ 0 h 1189353"/>
              <a:gd name="connsiteX1" fmla="*/ 1189725 w 1189725"/>
              <a:gd name="connsiteY1" fmla="*/ 0 h 1189353"/>
              <a:gd name="connsiteX2" fmla="*/ 0 w 1189725"/>
              <a:gd name="connsiteY2" fmla="*/ 1189353 h 1189353"/>
              <a:gd name="connsiteX3" fmla="*/ 0 w 1189725"/>
              <a:gd name="connsiteY3" fmla="*/ 457259 h 118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25" h="1189353">
                <a:moveTo>
                  <a:pt x="456423" y="0"/>
                </a:moveTo>
                <a:lnTo>
                  <a:pt x="1189725" y="0"/>
                </a:lnTo>
                <a:lnTo>
                  <a:pt x="0" y="1189353"/>
                </a:lnTo>
                <a:lnTo>
                  <a:pt x="0" y="457259"/>
                </a:lnTo>
                <a:close/>
              </a:path>
            </a:pathLst>
          </a:custGeom>
          <a:gradFill>
            <a:gsLst>
              <a:gs pos="26000">
                <a:srgbClr val="0070C0"/>
              </a:gs>
              <a:gs pos="91000">
                <a:srgbClr val="00B0F0"/>
              </a:gs>
            </a:gsLst>
            <a:lin ang="2700000" scaled="0"/>
          </a:gradFill>
          <a:ln w="9525" cap="flat">
            <a:noFill/>
            <a:prstDash val="solid"/>
            <a:miter/>
          </a:ln>
          <a:effectLst>
            <a:outerShdw blurRad="177800" dist="63500" dir="2700000" algn="tl" rotWithShape="0">
              <a:srgbClr val="DD0000">
                <a:lumMod val="50000"/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>
              <a:defRPr/>
            </a:pPr>
            <a:endParaRPr lang="zh-CN" altLang="en-US" kern="0">
              <a:solidFill>
                <a:srgbClr val="3A3838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椭圆 29"/>
          <p:cNvSpPr/>
          <p:nvPr/>
        </p:nvSpPr>
        <p:spPr bwMode="auto">
          <a:xfrm>
            <a:off x="792885" y="1892909"/>
            <a:ext cx="694603" cy="509993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rgbClr val="11376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5879" y="2592955"/>
            <a:ext cx="5194111" cy="352434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3" name="Freeform 12"/>
          <p:cNvSpPr/>
          <p:nvPr/>
        </p:nvSpPr>
        <p:spPr bwMode="auto">
          <a:xfrm>
            <a:off x="805879" y="2592956"/>
            <a:ext cx="546372" cy="548013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11376E"/>
          </a:solidFill>
          <a:ln>
            <a:noFill/>
          </a:ln>
        </p:spPr>
        <p:txBody>
          <a:bodyPr/>
          <a:lstStyle/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4" name="Freeform 12"/>
          <p:cNvSpPr/>
          <p:nvPr/>
        </p:nvSpPr>
        <p:spPr bwMode="auto">
          <a:xfrm flipH="1" flipV="1">
            <a:off x="5531358" y="5630381"/>
            <a:ext cx="485461" cy="486919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11376E"/>
          </a:solidFill>
          <a:ln>
            <a:noFill/>
          </a:ln>
        </p:spPr>
        <p:txBody>
          <a:bodyPr/>
          <a:lstStyle/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887581" y="1737976"/>
            <a:ext cx="4594633" cy="5120024"/>
            <a:chOff x="837888" y="1942468"/>
            <a:chExt cx="3402332" cy="3840018"/>
          </a:xfrm>
        </p:grpSpPr>
        <p:sp>
          <p:nvSpPr>
            <p:cNvPr id="16" name="矩形 15"/>
            <p:cNvSpPr/>
            <p:nvPr/>
          </p:nvSpPr>
          <p:spPr>
            <a:xfrm>
              <a:off x="1335560" y="1942468"/>
              <a:ext cx="2904660" cy="3840018"/>
            </a:xfrm>
            <a:prstGeom prst="rect">
              <a:avLst/>
            </a:prstGeom>
            <a:solidFill>
              <a:srgbClr val="0074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37888" y="2583703"/>
              <a:ext cx="3175585" cy="26432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rgbClr val="0074C3"/>
              </a:solidFill>
            </a:ln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55"/>
            <p:cNvSpPr txBox="1"/>
            <p:nvPr/>
          </p:nvSpPr>
          <p:spPr>
            <a:xfrm>
              <a:off x="1518811" y="2114031"/>
              <a:ext cx="274608" cy="368141"/>
            </a:xfrm>
            <a:prstGeom prst="rect">
              <a:avLst/>
            </a:prstGeom>
            <a:noFill/>
          </p:spPr>
          <p:txBody>
            <a:bodyPr wrap="none" lIns="121920" tIns="60960" rIns="121920" bIns="60960" rtlCol="0">
              <a:spAutoFit/>
            </a:bodyPr>
            <a:lstStyle/>
            <a:p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277548" y="2748844"/>
            <a:ext cx="3445939" cy="356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865"/>
              </a:lnSpc>
              <a:spcAft>
                <a:spcPts val="0"/>
              </a:spcAft>
            </a:pPr>
            <a:r>
              <a:rPr lang="zh-CN" altLang="en-US" sz="20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智能路灯的发展也面临一些挑战，如设备故障、网络依赖、电气设计复杂等。为了克服这些缺点，我们需要优化系统设计、提高设备质量、完善配套设施等</a:t>
            </a:r>
            <a:endParaRPr lang="zh-CN" altLang="en-US" sz="2000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ts val="3865"/>
              </a:lnSpc>
              <a:spcAft>
                <a:spcPts val="0"/>
              </a:spcAft>
            </a:pPr>
            <a:endParaRPr lang="zh-CN" altLang="en-US" sz="2000" kern="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87488" y="1920931"/>
            <a:ext cx="403244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sz="2400" b="1" kern="100" dirty="0">
                <a:solidFill>
                  <a:srgbClr val="0070C0"/>
                </a:solidFill>
                <a:latin typeface="+mn-ea"/>
                <a:ea typeface="+mn-ea"/>
                <a:cs typeface="+mn-ea"/>
                <a:sym typeface="+mn-lt"/>
              </a:rPr>
              <a:t>当前形势</a:t>
            </a:r>
            <a:endParaRPr lang="zh-CN" sz="2400" b="1" kern="100" dirty="0">
              <a:solidFill>
                <a:srgbClr val="0070C0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95062" y="270073"/>
            <a:ext cx="1075319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         </a:t>
            </a:r>
            <a:endParaRPr lang="zh-CN" altLang="en-US" sz="2400" b="1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2190" y="2825750"/>
            <a:ext cx="4694555" cy="3005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rPr>
              <a:t>近年来，中国智慧路灯市场规模持续快速增长，预计未来几年将持续扩大。国家也出台了一系列政策文件支持智慧路灯行业的发展。技术趋势方面，多功能化、自适应性、网络化等将成为未来的发展方向</a:t>
            </a:r>
            <a:endParaRPr lang="zh-CN" altLang="en-US" sz="2400" b="1" kern="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5180" y="370840"/>
            <a:ext cx="9665335" cy="1116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800"/>
              <a:t>智慧路灯</a:t>
            </a:r>
            <a:r>
              <a:rPr lang="en-US" altLang="zh-CN" sz="4800"/>
              <a:t> FUTURE IS COMING  !</a:t>
            </a:r>
            <a:endParaRPr lang="en-US" altLang="zh-CN"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t="31703" r="27527" b="4434"/>
          <a:stretch>
            <a:fillRect/>
          </a:stretch>
        </p:blipFill>
        <p:spPr>
          <a:xfrm>
            <a:off x="-48683" y="-27384"/>
            <a:ext cx="12240683" cy="68853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53177" y="-36070"/>
            <a:ext cx="12245173" cy="6894071"/>
          </a:xfrm>
          <a:prstGeom prst="rect">
            <a:avLst/>
          </a:prstGeom>
          <a:gradFill>
            <a:gsLst>
              <a:gs pos="27000">
                <a:schemeClr val="bg1">
                  <a:alpha val="88000"/>
                </a:schemeClr>
              </a:gs>
              <a:gs pos="100000">
                <a:schemeClr val="bg1"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9"/>
          <p:cNvSpPr/>
          <p:nvPr/>
        </p:nvSpPr>
        <p:spPr>
          <a:xfrm>
            <a:off x="6960013" y="4659208"/>
            <a:ext cx="5231985" cy="2209344"/>
          </a:xfrm>
          <a:custGeom>
            <a:avLst/>
            <a:gdLst>
              <a:gd name="connsiteX0" fmla="*/ 0 w 5907314"/>
              <a:gd name="connsiteY0" fmla="*/ 0 h 2198914"/>
              <a:gd name="connsiteX1" fmla="*/ 5907314 w 5907314"/>
              <a:gd name="connsiteY1" fmla="*/ 0 h 2198914"/>
              <a:gd name="connsiteX2" fmla="*/ 5907314 w 5907314"/>
              <a:gd name="connsiteY2" fmla="*/ 2198914 h 2198914"/>
              <a:gd name="connsiteX3" fmla="*/ 0 w 5907314"/>
              <a:gd name="connsiteY3" fmla="*/ 2198914 h 2198914"/>
              <a:gd name="connsiteX4" fmla="*/ 0 w 5907314"/>
              <a:gd name="connsiteY4" fmla="*/ 0 h 2198914"/>
              <a:gd name="connsiteX0-1" fmla="*/ 0 w 5907314"/>
              <a:gd name="connsiteY0-2" fmla="*/ 2198914 h 2198914"/>
              <a:gd name="connsiteX1-3" fmla="*/ 5907314 w 5907314"/>
              <a:gd name="connsiteY1-4" fmla="*/ 0 h 2198914"/>
              <a:gd name="connsiteX2-5" fmla="*/ 5907314 w 5907314"/>
              <a:gd name="connsiteY2-6" fmla="*/ 2198914 h 2198914"/>
              <a:gd name="connsiteX3-7" fmla="*/ 0 w 5907314"/>
              <a:gd name="connsiteY3-8" fmla="*/ 2198914 h 2198914"/>
              <a:gd name="connsiteX0-9" fmla="*/ 0 w 5907314"/>
              <a:gd name="connsiteY0-10" fmla="*/ 2198914 h 2198914"/>
              <a:gd name="connsiteX1-11" fmla="*/ 5907314 w 5907314"/>
              <a:gd name="connsiteY1-12" fmla="*/ 0 h 2198914"/>
              <a:gd name="connsiteX2-13" fmla="*/ 5907314 w 5907314"/>
              <a:gd name="connsiteY2-14" fmla="*/ 2198914 h 2198914"/>
              <a:gd name="connsiteX3-15" fmla="*/ 0 w 5907314"/>
              <a:gd name="connsiteY3-16" fmla="*/ 2198914 h 2198914"/>
              <a:gd name="connsiteX0-17" fmla="*/ 0 w 5907314"/>
              <a:gd name="connsiteY0-18" fmla="*/ 2198914 h 2198914"/>
              <a:gd name="connsiteX1-19" fmla="*/ 5907314 w 5907314"/>
              <a:gd name="connsiteY1-20" fmla="*/ 0 h 2198914"/>
              <a:gd name="connsiteX2-21" fmla="*/ 5907314 w 5907314"/>
              <a:gd name="connsiteY2-22" fmla="*/ 2198914 h 2198914"/>
              <a:gd name="connsiteX3-23" fmla="*/ 0 w 5907314"/>
              <a:gd name="connsiteY3-24" fmla="*/ 2198914 h 2198914"/>
              <a:gd name="connsiteX0-25" fmla="*/ 0 w 5907314"/>
              <a:gd name="connsiteY0-26" fmla="*/ 2198914 h 2198914"/>
              <a:gd name="connsiteX1-27" fmla="*/ 5907314 w 5907314"/>
              <a:gd name="connsiteY1-28" fmla="*/ 0 h 2198914"/>
              <a:gd name="connsiteX2-29" fmla="*/ 5907314 w 5907314"/>
              <a:gd name="connsiteY2-30" fmla="*/ 2198914 h 2198914"/>
              <a:gd name="connsiteX3-31" fmla="*/ 0 w 5907314"/>
              <a:gd name="connsiteY3-32" fmla="*/ 2198914 h 219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07314" h="2198914">
                <a:moveTo>
                  <a:pt x="0" y="2198914"/>
                </a:moveTo>
                <a:cubicBezTo>
                  <a:pt x="1751390" y="1988457"/>
                  <a:pt x="3938209" y="1603828"/>
                  <a:pt x="5907314" y="0"/>
                </a:cubicBezTo>
                <a:lnTo>
                  <a:pt x="5907314" y="2198914"/>
                </a:lnTo>
                <a:lnTo>
                  <a:pt x="0" y="21989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635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9"/>
          <p:cNvSpPr/>
          <p:nvPr/>
        </p:nvSpPr>
        <p:spPr>
          <a:xfrm>
            <a:off x="8312884" y="4761290"/>
            <a:ext cx="3879112" cy="2107263"/>
          </a:xfrm>
          <a:custGeom>
            <a:avLst/>
            <a:gdLst>
              <a:gd name="connsiteX0" fmla="*/ 0 w 5907314"/>
              <a:gd name="connsiteY0" fmla="*/ 0 h 2198914"/>
              <a:gd name="connsiteX1" fmla="*/ 5907314 w 5907314"/>
              <a:gd name="connsiteY1" fmla="*/ 0 h 2198914"/>
              <a:gd name="connsiteX2" fmla="*/ 5907314 w 5907314"/>
              <a:gd name="connsiteY2" fmla="*/ 2198914 h 2198914"/>
              <a:gd name="connsiteX3" fmla="*/ 0 w 5907314"/>
              <a:gd name="connsiteY3" fmla="*/ 2198914 h 2198914"/>
              <a:gd name="connsiteX4" fmla="*/ 0 w 5907314"/>
              <a:gd name="connsiteY4" fmla="*/ 0 h 2198914"/>
              <a:gd name="connsiteX0-1" fmla="*/ 0 w 5907314"/>
              <a:gd name="connsiteY0-2" fmla="*/ 2198914 h 2198914"/>
              <a:gd name="connsiteX1-3" fmla="*/ 5907314 w 5907314"/>
              <a:gd name="connsiteY1-4" fmla="*/ 0 h 2198914"/>
              <a:gd name="connsiteX2-5" fmla="*/ 5907314 w 5907314"/>
              <a:gd name="connsiteY2-6" fmla="*/ 2198914 h 2198914"/>
              <a:gd name="connsiteX3-7" fmla="*/ 0 w 5907314"/>
              <a:gd name="connsiteY3-8" fmla="*/ 2198914 h 2198914"/>
              <a:gd name="connsiteX0-9" fmla="*/ 0 w 5907314"/>
              <a:gd name="connsiteY0-10" fmla="*/ 2198914 h 2198914"/>
              <a:gd name="connsiteX1-11" fmla="*/ 5907314 w 5907314"/>
              <a:gd name="connsiteY1-12" fmla="*/ 0 h 2198914"/>
              <a:gd name="connsiteX2-13" fmla="*/ 5907314 w 5907314"/>
              <a:gd name="connsiteY2-14" fmla="*/ 2198914 h 2198914"/>
              <a:gd name="connsiteX3-15" fmla="*/ 0 w 5907314"/>
              <a:gd name="connsiteY3-16" fmla="*/ 2198914 h 2198914"/>
              <a:gd name="connsiteX0-17" fmla="*/ 0 w 5907314"/>
              <a:gd name="connsiteY0-18" fmla="*/ 2198914 h 2198914"/>
              <a:gd name="connsiteX1-19" fmla="*/ 5907314 w 5907314"/>
              <a:gd name="connsiteY1-20" fmla="*/ 0 h 2198914"/>
              <a:gd name="connsiteX2-21" fmla="*/ 5907314 w 5907314"/>
              <a:gd name="connsiteY2-22" fmla="*/ 2198914 h 2198914"/>
              <a:gd name="connsiteX3-23" fmla="*/ 0 w 5907314"/>
              <a:gd name="connsiteY3-24" fmla="*/ 2198914 h 2198914"/>
              <a:gd name="connsiteX0-25" fmla="*/ 0 w 5907314"/>
              <a:gd name="connsiteY0-26" fmla="*/ 2198914 h 2198914"/>
              <a:gd name="connsiteX1-27" fmla="*/ 5907314 w 5907314"/>
              <a:gd name="connsiteY1-28" fmla="*/ 0 h 2198914"/>
              <a:gd name="connsiteX2-29" fmla="*/ 5907314 w 5907314"/>
              <a:gd name="connsiteY2-30" fmla="*/ 2198914 h 2198914"/>
              <a:gd name="connsiteX3-31" fmla="*/ 0 w 5907314"/>
              <a:gd name="connsiteY3-32" fmla="*/ 2198914 h 2198914"/>
              <a:gd name="connsiteX0-33" fmla="*/ 0 w 5907314"/>
              <a:gd name="connsiteY0-34" fmla="*/ 2198914 h 2198914"/>
              <a:gd name="connsiteX1-35" fmla="*/ 5907314 w 5907314"/>
              <a:gd name="connsiteY1-36" fmla="*/ 0 h 2198914"/>
              <a:gd name="connsiteX2-37" fmla="*/ 5907314 w 5907314"/>
              <a:gd name="connsiteY2-38" fmla="*/ 2198914 h 2198914"/>
              <a:gd name="connsiteX3-39" fmla="*/ 0 w 5907314"/>
              <a:gd name="connsiteY3-40" fmla="*/ 2198914 h 2198914"/>
              <a:gd name="connsiteX0-41" fmla="*/ 0 w 5907314"/>
              <a:gd name="connsiteY0-42" fmla="*/ 2198914 h 2198914"/>
              <a:gd name="connsiteX1-43" fmla="*/ 5907314 w 5907314"/>
              <a:gd name="connsiteY1-44" fmla="*/ 0 h 2198914"/>
              <a:gd name="connsiteX2-45" fmla="*/ 5907314 w 5907314"/>
              <a:gd name="connsiteY2-46" fmla="*/ 2198914 h 2198914"/>
              <a:gd name="connsiteX3-47" fmla="*/ 0 w 5907314"/>
              <a:gd name="connsiteY3-48" fmla="*/ 2198914 h 2198914"/>
              <a:gd name="connsiteX0-49" fmla="*/ 0 w 5907314"/>
              <a:gd name="connsiteY0-50" fmla="*/ 2198914 h 2198914"/>
              <a:gd name="connsiteX1-51" fmla="*/ 5907314 w 5907314"/>
              <a:gd name="connsiteY1-52" fmla="*/ 0 h 2198914"/>
              <a:gd name="connsiteX2-53" fmla="*/ 5907314 w 5907314"/>
              <a:gd name="connsiteY2-54" fmla="*/ 2198914 h 2198914"/>
              <a:gd name="connsiteX3-55" fmla="*/ 0 w 5907314"/>
              <a:gd name="connsiteY3-56" fmla="*/ 2198914 h 2198914"/>
              <a:gd name="connsiteX0-57" fmla="*/ 0 w 5907314"/>
              <a:gd name="connsiteY0-58" fmla="*/ 2198914 h 2198914"/>
              <a:gd name="connsiteX1-59" fmla="*/ 5907314 w 5907314"/>
              <a:gd name="connsiteY1-60" fmla="*/ 0 h 2198914"/>
              <a:gd name="connsiteX2-61" fmla="*/ 5907314 w 5907314"/>
              <a:gd name="connsiteY2-62" fmla="*/ 2198914 h 2198914"/>
              <a:gd name="connsiteX3-63" fmla="*/ 0 w 5907314"/>
              <a:gd name="connsiteY3-64" fmla="*/ 2198914 h 219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07314" h="2198914">
                <a:moveTo>
                  <a:pt x="0" y="2198914"/>
                </a:moveTo>
                <a:cubicBezTo>
                  <a:pt x="1640351" y="1927587"/>
                  <a:pt x="4094237" y="1208176"/>
                  <a:pt x="5907314" y="0"/>
                </a:cubicBezTo>
                <a:lnTo>
                  <a:pt x="5907314" y="2198914"/>
                </a:lnTo>
                <a:lnTo>
                  <a:pt x="0" y="2198914"/>
                </a:lnTo>
                <a:close/>
              </a:path>
            </a:pathLst>
          </a:custGeom>
          <a:solidFill>
            <a:srgbClr val="113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9"/>
          <p:cNvSpPr/>
          <p:nvPr/>
        </p:nvSpPr>
        <p:spPr>
          <a:xfrm>
            <a:off x="9185789" y="4786816"/>
            <a:ext cx="3006208" cy="2089456"/>
          </a:xfrm>
          <a:custGeom>
            <a:avLst/>
            <a:gdLst>
              <a:gd name="connsiteX0" fmla="*/ 0 w 5907314"/>
              <a:gd name="connsiteY0" fmla="*/ 0 h 2198914"/>
              <a:gd name="connsiteX1" fmla="*/ 5907314 w 5907314"/>
              <a:gd name="connsiteY1" fmla="*/ 0 h 2198914"/>
              <a:gd name="connsiteX2" fmla="*/ 5907314 w 5907314"/>
              <a:gd name="connsiteY2" fmla="*/ 2198914 h 2198914"/>
              <a:gd name="connsiteX3" fmla="*/ 0 w 5907314"/>
              <a:gd name="connsiteY3" fmla="*/ 2198914 h 2198914"/>
              <a:gd name="connsiteX4" fmla="*/ 0 w 5907314"/>
              <a:gd name="connsiteY4" fmla="*/ 0 h 2198914"/>
              <a:gd name="connsiteX0-1" fmla="*/ 0 w 5907314"/>
              <a:gd name="connsiteY0-2" fmla="*/ 2198914 h 2198914"/>
              <a:gd name="connsiteX1-3" fmla="*/ 5907314 w 5907314"/>
              <a:gd name="connsiteY1-4" fmla="*/ 0 h 2198914"/>
              <a:gd name="connsiteX2-5" fmla="*/ 5907314 w 5907314"/>
              <a:gd name="connsiteY2-6" fmla="*/ 2198914 h 2198914"/>
              <a:gd name="connsiteX3-7" fmla="*/ 0 w 5907314"/>
              <a:gd name="connsiteY3-8" fmla="*/ 2198914 h 2198914"/>
              <a:gd name="connsiteX0-9" fmla="*/ 0 w 5907314"/>
              <a:gd name="connsiteY0-10" fmla="*/ 2198914 h 2198914"/>
              <a:gd name="connsiteX1-11" fmla="*/ 5907314 w 5907314"/>
              <a:gd name="connsiteY1-12" fmla="*/ 0 h 2198914"/>
              <a:gd name="connsiteX2-13" fmla="*/ 5907314 w 5907314"/>
              <a:gd name="connsiteY2-14" fmla="*/ 2198914 h 2198914"/>
              <a:gd name="connsiteX3-15" fmla="*/ 0 w 5907314"/>
              <a:gd name="connsiteY3-16" fmla="*/ 2198914 h 2198914"/>
              <a:gd name="connsiteX0-17" fmla="*/ 0 w 5907314"/>
              <a:gd name="connsiteY0-18" fmla="*/ 2198914 h 2198914"/>
              <a:gd name="connsiteX1-19" fmla="*/ 5907314 w 5907314"/>
              <a:gd name="connsiteY1-20" fmla="*/ 0 h 2198914"/>
              <a:gd name="connsiteX2-21" fmla="*/ 5907314 w 5907314"/>
              <a:gd name="connsiteY2-22" fmla="*/ 2198914 h 2198914"/>
              <a:gd name="connsiteX3-23" fmla="*/ 0 w 5907314"/>
              <a:gd name="connsiteY3-24" fmla="*/ 2198914 h 2198914"/>
              <a:gd name="connsiteX0-25" fmla="*/ 0 w 5907314"/>
              <a:gd name="connsiteY0-26" fmla="*/ 2198914 h 2198914"/>
              <a:gd name="connsiteX1-27" fmla="*/ 5907314 w 5907314"/>
              <a:gd name="connsiteY1-28" fmla="*/ 0 h 2198914"/>
              <a:gd name="connsiteX2-29" fmla="*/ 5907314 w 5907314"/>
              <a:gd name="connsiteY2-30" fmla="*/ 2198914 h 2198914"/>
              <a:gd name="connsiteX3-31" fmla="*/ 0 w 5907314"/>
              <a:gd name="connsiteY3-32" fmla="*/ 2198914 h 2198914"/>
              <a:gd name="connsiteX0-33" fmla="*/ 0 w 5907314"/>
              <a:gd name="connsiteY0-34" fmla="*/ 2198914 h 2198914"/>
              <a:gd name="connsiteX1-35" fmla="*/ 5907314 w 5907314"/>
              <a:gd name="connsiteY1-36" fmla="*/ 0 h 2198914"/>
              <a:gd name="connsiteX2-37" fmla="*/ 5907314 w 5907314"/>
              <a:gd name="connsiteY2-38" fmla="*/ 2198914 h 2198914"/>
              <a:gd name="connsiteX3-39" fmla="*/ 0 w 5907314"/>
              <a:gd name="connsiteY3-40" fmla="*/ 2198914 h 2198914"/>
              <a:gd name="connsiteX0-41" fmla="*/ 0 w 5907314"/>
              <a:gd name="connsiteY0-42" fmla="*/ 2198914 h 2198914"/>
              <a:gd name="connsiteX1-43" fmla="*/ 5907314 w 5907314"/>
              <a:gd name="connsiteY1-44" fmla="*/ 0 h 2198914"/>
              <a:gd name="connsiteX2-45" fmla="*/ 5907314 w 5907314"/>
              <a:gd name="connsiteY2-46" fmla="*/ 2198914 h 2198914"/>
              <a:gd name="connsiteX3-47" fmla="*/ 0 w 5907314"/>
              <a:gd name="connsiteY3-48" fmla="*/ 2198914 h 2198914"/>
              <a:gd name="connsiteX0-49" fmla="*/ 0 w 5907314"/>
              <a:gd name="connsiteY0-50" fmla="*/ 2198914 h 2198914"/>
              <a:gd name="connsiteX1-51" fmla="*/ 5907314 w 5907314"/>
              <a:gd name="connsiteY1-52" fmla="*/ 0 h 2198914"/>
              <a:gd name="connsiteX2-53" fmla="*/ 5907314 w 5907314"/>
              <a:gd name="connsiteY2-54" fmla="*/ 2198914 h 2198914"/>
              <a:gd name="connsiteX3-55" fmla="*/ 0 w 5907314"/>
              <a:gd name="connsiteY3-56" fmla="*/ 2198914 h 2198914"/>
              <a:gd name="connsiteX0-57" fmla="*/ 0 w 5907314"/>
              <a:gd name="connsiteY0-58" fmla="*/ 2198914 h 2198914"/>
              <a:gd name="connsiteX1-59" fmla="*/ 5907314 w 5907314"/>
              <a:gd name="connsiteY1-60" fmla="*/ 0 h 2198914"/>
              <a:gd name="connsiteX2-61" fmla="*/ 5907314 w 5907314"/>
              <a:gd name="connsiteY2-62" fmla="*/ 2198914 h 2198914"/>
              <a:gd name="connsiteX3-63" fmla="*/ 0 w 5907314"/>
              <a:gd name="connsiteY3-64" fmla="*/ 2198914 h 2198914"/>
              <a:gd name="connsiteX0-65" fmla="*/ 0 w 5907314"/>
              <a:gd name="connsiteY0-66" fmla="*/ 2198914 h 2198914"/>
              <a:gd name="connsiteX1-67" fmla="*/ 5907314 w 5907314"/>
              <a:gd name="connsiteY1-68" fmla="*/ 0 h 2198914"/>
              <a:gd name="connsiteX2-69" fmla="*/ 5907314 w 5907314"/>
              <a:gd name="connsiteY2-70" fmla="*/ 2198914 h 2198914"/>
              <a:gd name="connsiteX3-71" fmla="*/ 0 w 5907314"/>
              <a:gd name="connsiteY3-72" fmla="*/ 2198914 h 2198914"/>
              <a:gd name="connsiteX0-73" fmla="*/ 0 w 5907314"/>
              <a:gd name="connsiteY0-74" fmla="*/ 2198914 h 2198914"/>
              <a:gd name="connsiteX1-75" fmla="*/ 5907314 w 5907314"/>
              <a:gd name="connsiteY1-76" fmla="*/ 0 h 2198914"/>
              <a:gd name="connsiteX2-77" fmla="*/ 5907314 w 5907314"/>
              <a:gd name="connsiteY2-78" fmla="*/ 2198914 h 2198914"/>
              <a:gd name="connsiteX3-79" fmla="*/ 0 w 5907314"/>
              <a:gd name="connsiteY3-80" fmla="*/ 2198914 h 2198914"/>
              <a:gd name="connsiteX0-81" fmla="*/ 0 w 5907314"/>
              <a:gd name="connsiteY0-82" fmla="*/ 2198914 h 2198914"/>
              <a:gd name="connsiteX1-83" fmla="*/ 5907314 w 5907314"/>
              <a:gd name="connsiteY1-84" fmla="*/ 0 h 2198914"/>
              <a:gd name="connsiteX2-85" fmla="*/ 5907314 w 5907314"/>
              <a:gd name="connsiteY2-86" fmla="*/ 2198914 h 2198914"/>
              <a:gd name="connsiteX3-87" fmla="*/ 0 w 5907314"/>
              <a:gd name="connsiteY3-88" fmla="*/ 2198914 h 2198914"/>
              <a:gd name="connsiteX0-89" fmla="*/ 0 w 5907314"/>
              <a:gd name="connsiteY0-90" fmla="*/ 2198914 h 2198914"/>
              <a:gd name="connsiteX1-91" fmla="*/ 5907314 w 5907314"/>
              <a:gd name="connsiteY1-92" fmla="*/ 0 h 2198914"/>
              <a:gd name="connsiteX2-93" fmla="*/ 5907314 w 5907314"/>
              <a:gd name="connsiteY2-94" fmla="*/ 2198914 h 2198914"/>
              <a:gd name="connsiteX3-95" fmla="*/ 0 w 5907314"/>
              <a:gd name="connsiteY3-96" fmla="*/ 2198914 h 2198914"/>
              <a:gd name="connsiteX0-97" fmla="*/ 0 w 5907314"/>
              <a:gd name="connsiteY0-98" fmla="*/ 2198914 h 2198914"/>
              <a:gd name="connsiteX1-99" fmla="*/ 5907314 w 5907314"/>
              <a:gd name="connsiteY1-100" fmla="*/ 0 h 2198914"/>
              <a:gd name="connsiteX2-101" fmla="*/ 5907314 w 5907314"/>
              <a:gd name="connsiteY2-102" fmla="*/ 2198914 h 2198914"/>
              <a:gd name="connsiteX3-103" fmla="*/ 0 w 5907314"/>
              <a:gd name="connsiteY3-104" fmla="*/ 2198914 h 2198914"/>
              <a:gd name="connsiteX0-105" fmla="*/ 0 w 5907314"/>
              <a:gd name="connsiteY0-106" fmla="*/ 2198914 h 2198914"/>
              <a:gd name="connsiteX1-107" fmla="*/ 5907314 w 5907314"/>
              <a:gd name="connsiteY1-108" fmla="*/ 0 h 2198914"/>
              <a:gd name="connsiteX2-109" fmla="*/ 5907314 w 5907314"/>
              <a:gd name="connsiteY2-110" fmla="*/ 2198914 h 2198914"/>
              <a:gd name="connsiteX3-111" fmla="*/ 0 w 5907314"/>
              <a:gd name="connsiteY3-112" fmla="*/ 2198914 h 2198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907314" h="2198914">
                <a:moveTo>
                  <a:pt x="0" y="2198914"/>
                </a:moveTo>
                <a:cubicBezTo>
                  <a:pt x="1902987" y="1876241"/>
                  <a:pt x="4637881" y="870431"/>
                  <a:pt x="5907314" y="0"/>
                </a:cubicBezTo>
                <a:lnTo>
                  <a:pt x="5907314" y="2198914"/>
                </a:lnTo>
                <a:lnTo>
                  <a:pt x="0" y="2198914"/>
                </a:lnTo>
                <a:close/>
              </a:path>
            </a:pathLst>
          </a:custGeom>
          <a:gradFill>
            <a:gsLst>
              <a:gs pos="46000">
                <a:srgbClr val="2CA0EB"/>
              </a:gs>
              <a:gs pos="100000">
                <a:srgbClr val="8BCEF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8"/>
          <p:cNvSpPr/>
          <p:nvPr/>
        </p:nvSpPr>
        <p:spPr>
          <a:xfrm>
            <a:off x="-53178" y="-27384"/>
            <a:ext cx="5911969" cy="6895936"/>
          </a:xfrm>
          <a:custGeom>
            <a:avLst/>
            <a:gdLst>
              <a:gd name="connsiteX0" fmla="*/ 0 w 5878287"/>
              <a:gd name="connsiteY0" fmla="*/ 0 h 6858000"/>
              <a:gd name="connsiteX1" fmla="*/ 5878287 w 5878287"/>
              <a:gd name="connsiteY1" fmla="*/ 0 h 6858000"/>
              <a:gd name="connsiteX2" fmla="*/ 5878287 w 5878287"/>
              <a:gd name="connsiteY2" fmla="*/ 6858000 h 6858000"/>
              <a:gd name="connsiteX3" fmla="*/ 0 w 5878287"/>
              <a:gd name="connsiteY3" fmla="*/ 6858000 h 6858000"/>
              <a:gd name="connsiteX4" fmla="*/ 0 w 5878287"/>
              <a:gd name="connsiteY4" fmla="*/ 0 h 6858000"/>
              <a:gd name="connsiteX0-1" fmla="*/ 0 w 5878287"/>
              <a:gd name="connsiteY0-2" fmla="*/ 0 h 6858000"/>
              <a:gd name="connsiteX1-3" fmla="*/ 1944916 w 5878287"/>
              <a:gd name="connsiteY1-4" fmla="*/ 0 h 6858000"/>
              <a:gd name="connsiteX2-5" fmla="*/ 5878287 w 5878287"/>
              <a:gd name="connsiteY2-6" fmla="*/ 0 h 6858000"/>
              <a:gd name="connsiteX3-7" fmla="*/ 5878287 w 5878287"/>
              <a:gd name="connsiteY3-8" fmla="*/ 6858000 h 6858000"/>
              <a:gd name="connsiteX4-9" fmla="*/ 0 w 5878287"/>
              <a:gd name="connsiteY4-10" fmla="*/ 6858000 h 6858000"/>
              <a:gd name="connsiteX5" fmla="*/ 0 w 5878287"/>
              <a:gd name="connsiteY5" fmla="*/ 0 h 6858000"/>
              <a:gd name="connsiteX0-11" fmla="*/ 0 w 5878287"/>
              <a:gd name="connsiteY0-12" fmla="*/ 0 h 6858000"/>
              <a:gd name="connsiteX1-13" fmla="*/ 1944916 w 5878287"/>
              <a:gd name="connsiteY1-14" fmla="*/ 0 h 6858000"/>
              <a:gd name="connsiteX2-15" fmla="*/ 5878287 w 5878287"/>
              <a:gd name="connsiteY2-16" fmla="*/ 6858000 h 6858000"/>
              <a:gd name="connsiteX3-17" fmla="*/ 0 w 5878287"/>
              <a:gd name="connsiteY3-18" fmla="*/ 6858000 h 6858000"/>
              <a:gd name="connsiteX4-19" fmla="*/ 0 w 5878287"/>
              <a:gd name="connsiteY4-20" fmla="*/ 0 h 6858000"/>
              <a:gd name="connsiteX0-21" fmla="*/ 0 w 5878287"/>
              <a:gd name="connsiteY0-22" fmla="*/ 0 h 6858000"/>
              <a:gd name="connsiteX1-23" fmla="*/ 1944916 w 5878287"/>
              <a:gd name="connsiteY1-24" fmla="*/ 0 h 6858000"/>
              <a:gd name="connsiteX2-25" fmla="*/ 5878287 w 5878287"/>
              <a:gd name="connsiteY2-26" fmla="*/ 6858000 h 6858000"/>
              <a:gd name="connsiteX3-27" fmla="*/ 0 w 5878287"/>
              <a:gd name="connsiteY3-28" fmla="*/ 6858000 h 6858000"/>
              <a:gd name="connsiteX4-29" fmla="*/ 0 w 5878287"/>
              <a:gd name="connsiteY4-30" fmla="*/ 0 h 6858000"/>
              <a:gd name="connsiteX0-31" fmla="*/ 0 w 5878287"/>
              <a:gd name="connsiteY0-32" fmla="*/ 0 h 6858000"/>
              <a:gd name="connsiteX1-33" fmla="*/ 1944916 w 5878287"/>
              <a:gd name="connsiteY1-34" fmla="*/ 0 h 6858000"/>
              <a:gd name="connsiteX2-35" fmla="*/ 5878287 w 5878287"/>
              <a:gd name="connsiteY2-36" fmla="*/ 6858000 h 6858000"/>
              <a:gd name="connsiteX3-37" fmla="*/ 0 w 5878287"/>
              <a:gd name="connsiteY3-38" fmla="*/ 6858000 h 6858000"/>
              <a:gd name="connsiteX4-39" fmla="*/ 0 w 5878287"/>
              <a:gd name="connsiteY4-40" fmla="*/ 0 h 6858000"/>
              <a:gd name="connsiteX0-41" fmla="*/ 0 w 5878287"/>
              <a:gd name="connsiteY0-42" fmla="*/ 0 h 6858000"/>
              <a:gd name="connsiteX1-43" fmla="*/ 1944916 w 5878287"/>
              <a:gd name="connsiteY1-44" fmla="*/ 0 h 6858000"/>
              <a:gd name="connsiteX2-45" fmla="*/ 5878287 w 5878287"/>
              <a:gd name="connsiteY2-46" fmla="*/ 6858000 h 6858000"/>
              <a:gd name="connsiteX3-47" fmla="*/ 0 w 5878287"/>
              <a:gd name="connsiteY3-48" fmla="*/ 6858000 h 6858000"/>
              <a:gd name="connsiteX4-49" fmla="*/ 0 w 5878287"/>
              <a:gd name="connsiteY4-50" fmla="*/ 0 h 6858000"/>
              <a:gd name="connsiteX0-51" fmla="*/ 0 w 5878287"/>
              <a:gd name="connsiteY0-52" fmla="*/ 0 h 6858000"/>
              <a:gd name="connsiteX1-53" fmla="*/ 1944916 w 5878287"/>
              <a:gd name="connsiteY1-54" fmla="*/ 0 h 6858000"/>
              <a:gd name="connsiteX2-55" fmla="*/ 5878287 w 5878287"/>
              <a:gd name="connsiteY2-56" fmla="*/ 6858000 h 6858000"/>
              <a:gd name="connsiteX3-57" fmla="*/ 0 w 5878287"/>
              <a:gd name="connsiteY3-58" fmla="*/ 6858000 h 6858000"/>
              <a:gd name="connsiteX4-59" fmla="*/ 0 w 5878287"/>
              <a:gd name="connsiteY4-60" fmla="*/ 0 h 6858000"/>
              <a:gd name="connsiteX0-61" fmla="*/ 0 w 5308680"/>
              <a:gd name="connsiteY0-62" fmla="*/ 0 h 6903720"/>
              <a:gd name="connsiteX1-63" fmla="*/ 1944916 w 5308680"/>
              <a:gd name="connsiteY1-64" fmla="*/ 0 h 6903720"/>
              <a:gd name="connsiteX2-65" fmla="*/ 5308680 w 5308680"/>
              <a:gd name="connsiteY2-66" fmla="*/ 6903720 h 6903720"/>
              <a:gd name="connsiteX3-67" fmla="*/ 0 w 5308680"/>
              <a:gd name="connsiteY3-68" fmla="*/ 6858000 h 6903720"/>
              <a:gd name="connsiteX4-69" fmla="*/ 0 w 5308680"/>
              <a:gd name="connsiteY4-70" fmla="*/ 0 h 6903720"/>
              <a:gd name="connsiteX0-71" fmla="*/ 0 w 5297684"/>
              <a:gd name="connsiteY0-72" fmla="*/ 0 h 6866650"/>
              <a:gd name="connsiteX1-73" fmla="*/ 1944916 w 5297684"/>
              <a:gd name="connsiteY1-74" fmla="*/ 0 h 6866650"/>
              <a:gd name="connsiteX2-75" fmla="*/ 5297684 w 5297684"/>
              <a:gd name="connsiteY2-76" fmla="*/ 6866650 h 6866650"/>
              <a:gd name="connsiteX3-77" fmla="*/ 0 w 5297684"/>
              <a:gd name="connsiteY3-78" fmla="*/ 6858000 h 6866650"/>
              <a:gd name="connsiteX4-79" fmla="*/ 0 w 5297684"/>
              <a:gd name="connsiteY4-80" fmla="*/ 0 h 6866650"/>
              <a:gd name="connsiteX0-81" fmla="*/ 0 w 5286688"/>
              <a:gd name="connsiteY0-82" fmla="*/ 0 h 6866650"/>
              <a:gd name="connsiteX1-83" fmla="*/ 1944916 w 5286688"/>
              <a:gd name="connsiteY1-84" fmla="*/ 0 h 6866650"/>
              <a:gd name="connsiteX2-85" fmla="*/ 5286688 w 5286688"/>
              <a:gd name="connsiteY2-86" fmla="*/ 6866650 h 6866650"/>
              <a:gd name="connsiteX3-87" fmla="*/ 0 w 5286688"/>
              <a:gd name="connsiteY3-88" fmla="*/ 6858000 h 6866650"/>
              <a:gd name="connsiteX4-89" fmla="*/ 0 w 5286688"/>
              <a:gd name="connsiteY4-90" fmla="*/ 0 h 6866650"/>
              <a:gd name="connsiteX0-91" fmla="*/ 0 w 5253699"/>
              <a:gd name="connsiteY0-92" fmla="*/ 0 h 6866650"/>
              <a:gd name="connsiteX1-93" fmla="*/ 1944916 w 5253699"/>
              <a:gd name="connsiteY1-94" fmla="*/ 0 h 6866650"/>
              <a:gd name="connsiteX2-95" fmla="*/ 5253699 w 5253699"/>
              <a:gd name="connsiteY2-96" fmla="*/ 6866650 h 6866650"/>
              <a:gd name="connsiteX3-97" fmla="*/ 0 w 5253699"/>
              <a:gd name="connsiteY3-98" fmla="*/ 6858000 h 6866650"/>
              <a:gd name="connsiteX4-99" fmla="*/ 0 w 5253699"/>
              <a:gd name="connsiteY4-100" fmla="*/ 0 h 6866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253699" h="6866650">
                <a:moveTo>
                  <a:pt x="0" y="0"/>
                </a:moveTo>
                <a:lnTo>
                  <a:pt x="1944916" y="0"/>
                </a:lnTo>
                <a:cubicBezTo>
                  <a:pt x="1514326" y="4709886"/>
                  <a:pt x="4740860" y="6540078"/>
                  <a:pt x="5253699" y="686665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8"/>
          <p:cNvSpPr/>
          <p:nvPr/>
        </p:nvSpPr>
        <p:spPr>
          <a:xfrm>
            <a:off x="-53175" y="-27383"/>
            <a:ext cx="5886524" cy="6887249"/>
          </a:xfrm>
          <a:custGeom>
            <a:avLst/>
            <a:gdLst>
              <a:gd name="connsiteX0" fmla="*/ 0 w 5878287"/>
              <a:gd name="connsiteY0" fmla="*/ 0 h 6858000"/>
              <a:gd name="connsiteX1" fmla="*/ 5878287 w 5878287"/>
              <a:gd name="connsiteY1" fmla="*/ 0 h 6858000"/>
              <a:gd name="connsiteX2" fmla="*/ 5878287 w 5878287"/>
              <a:gd name="connsiteY2" fmla="*/ 6858000 h 6858000"/>
              <a:gd name="connsiteX3" fmla="*/ 0 w 5878287"/>
              <a:gd name="connsiteY3" fmla="*/ 6858000 h 6858000"/>
              <a:gd name="connsiteX4" fmla="*/ 0 w 5878287"/>
              <a:gd name="connsiteY4" fmla="*/ 0 h 6858000"/>
              <a:gd name="connsiteX0-1" fmla="*/ 0 w 5878287"/>
              <a:gd name="connsiteY0-2" fmla="*/ 0 h 6858000"/>
              <a:gd name="connsiteX1-3" fmla="*/ 1944916 w 5878287"/>
              <a:gd name="connsiteY1-4" fmla="*/ 0 h 6858000"/>
              <a:gd name="connsiteX2-5" fmla="*/ 5878287 w 5878287"/>
              <a:gd name="connsiteY2-6" fmla="*/ 0 h 6858000"/>
              <a:gd name="connsiteX3-7" fmla="*/ 5878287 w 5878287"/>
              <a:gd name="connsiteY3-8" fmla="*/ 6858000 h 6858000"/>
              <a:gd name="connsiteX4-9" fmla="*/ 0 w 5878287"/>
              <a:gd name="connsiteY4-10" fmla="*/ 6858000 h 6858000"/>
              <a:gd name="connsiteX5" fmla="*/ 0 w 5878287"/>
              <a:gd name="connsiteY5" fmla="*/ 0 h 6858000"/>
              <a:gd name="connsiteX0-11" fmla="*/ 0 w 5878287"/>
              <a:gd name="connsiteY0-12" fmla="*/ 0 h 6858000"/>
              <a:gd name="connsiteX1-13" fmla="*/ 1944916 w 5878287"/>
              <a:gd name="connsiteY1-14" fmla="*/ 0 h 6858000"/>
              <a:gd name="connsiteX2-15" fmla="*/ 5878287 w 5878287"/>
              <a:gd name="connsiteY2-16" fmla="*/ 6858000 h 6858000"/>
              <a:gd name="connsiteX3-17" fmla="*/ 0 w 5878287"/>
              <a:gd name="connsiteY3-18" fmla="*/ 6858000 h 6858000"/>
              <a:gd name="connsiteX4-19" fmla="*/ 0 w 5878287"/>
              <a:gd name="connsiteY4-20" fmla="*/ 0 h 6858000"/>
              <a:gd name="connsiteX0-21" fmla="*/ 0 w 5878287"/>
              <a:gd name="connsiteY0-22" fmla="*/ 0 h 6858000"/>
              <a:gd name="connsiteX1-23" fmla="*/ 1944916 w 5878287"/>
              <a:gd name="connsiteY1-24" fmla="*/ 0 h 6858000"/>
              <a:gd name="connsiteX2-25" fmla="*/ 5878287 w 5878287"/>
              <a:gd name="connsiteY2-26" fmla="*/ 6858000 h 6858000"/>
              <a:gd name="connsiteX3-27" fmla="*/ 0 w 5878287"/>
              <a:gd name="connsiteY3-28" fmla="*/ 6858000 h 6858000"/>
              <a:gd name="connsiteX4-29" fmla="*/ 0 w 5878287"/>
              <a:gd name="connsiteY4-30" fmla="*/ 0 h 6858000"/>
              <a:gd name="connsiteX0-31" fmla="*/ 0 w 5878287"/>
              <a:gd name="connsiteY0-32" fmla="*/ 0 h 6858000"/>
              <a:gd name="connsiteX1-33" fmla="*/ 1944916 w 5878287"/>
              <a:gd name="connsiteY1-34" fmla="*/ 0 h 6858000"/>
              <a:gd name="connsiteX2-35" fmla="*/ 5878287 w 5878287"/>
              <a:gd name="connsiteY2-36" fmla="*/ 6858000 h 6858000"/>
              <a:gd name="connsiteX3-37" fmla="*/ 0 w 5878287"/>
              <a:gd name="connsiteY3-38" fmla="*/ 6858000 h 6858000"/>
              <a:gd name="connsiteX4-39" fmla="*/ 0 w 5878287"/>
              <a:gd name="connsiteY4-40" fmla="*/ 0 h 6858000"/>
              <a:gd name="connsiteX0-41" fmla="*/ 0 w 5878287"/>
              <a:gd name="connsiteY0-42" fmla="*/ 0 h 6858000"/>
              <a:gd name="connsiteX1-43" fmla="*/ 1944916 w 5878287"/>
              <a:gd name="connsiteY1-44" fmla="*/ 0 h 6858000"/>
              <a:gd name="connsiteX2-45" fmla="*/ 5878287 w 5878287"/>
              <a:gd name="connsiteY2-46" fmla="*/ 6858000 h 6858000"/>
              <a:gd name="connsiteX3-47" fmla="*/ 0 w 5878287"/>
              <a:gd name="connsiteY3-48" fmla="*/ 6858000 h 6858000"/>
              <a:gd name="connsiteX4-49" fmla="*/ 0 w 5878287"/>
              <a:gd name="connsiteY4-50" fmla="*/ 0 h 6858000"/>
              <a:gd name="connsiteX0-51" fmla="*/ 0 w 5878287"/>
              <a:gd name="connsiteY0-52" fmla="*/ 0 h 6858000"/>
              <a:gd name="connsiteX1-53" fmla="*/ 1944916 w 5878287"/>
              <a:gd name="connsiteY1-54" fmla="*/ 0 h 6858000"/>
              <a:gd name="connsiteX2-55" fmla="*/ 5878287 w 5878287"/>
              <a:gd name="connsiteY2-56" fmla="*/ 6858000 h 6858000"/>
              <a:gd name="connsiteX3-57" fmla="*/ 0 w 5878287"/>
              <a:gd name="connsiteY3-58" fmla="*/ 6858000 h 6858000"/>
              <a:gd name="connsiteX4-59" fmla="*/ 0 w 5878287"/>
              <a:gd name="connsiteY4-6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78287" h="6858000">
                <a:moveTo>
                  <a:pt x="0" y="0"/>
                </a:moveTo>
                <a:lnTo>
                  <a:pt x="1944916" y="0"/>
                </a:lnTo>
                <a:cubicBezTo>
                  <a:pt x="1514326" y="4709886"/>
                  <a:pt x="5365448" y="6531428"/>
                  <a:pt x="5878287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CA0EB"/>
              </a:gs>
              <a:gs pos="84000">
                <a:srgbClr val="1E53B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/>
        </p:nvSpPr>
        <p:spPr>
          <a:xfrm>
            <a:off x="-53175" y="-27384"/>
            <a:ext cx="3008667" cy="5378613"/>
          </a:xfrm>
          <a:custGeom>
            <a:avLst/>
            <a:gdLst>
              <a:gd name="connsiteX0" fmla="*/ 0 w 3004457"/>
              <a:gd name="connsiteY0" fmla="*/ 0 h 5355771"/>
              <a:gd name="connsiteX1" fmla="*/ 3004457 w 3004457"/>
              <a:gd name="connsiteY1" fmla="*/ 0 h 5355771"/>
              <a:gd name="connsiteX2" fmla="*/ 3004457 w 3004457"/>
              <a:gd name="connsiteY2" fmla="*/ 5355771 h 5355771"/>
              <a:gd name="connsiteX3" fmla="*/ 0 w 3004457"/>
              <a:gd name="connsiteY3" fmla="*/ 5355771 h 5355771"/>
              <a:gd name="connsiteX4" fmla="*/ 0 w 3004457"/>
              <a:gd name="connsiteY4" fmla="*/ 0 h 5355771"/>
              <a:gd name="connsiteX0-1" fmla="*/ 0 w 3004457"/>
              <a:gd name="connsiteY0-2" fmla="*/ 0 h 5355771"/>
              <a:gd name="connsiteX1-3" fmla="*/ 3004457 w 3004457"/>
              <a:gd name="connsiteY1-4" fmla="*/ 0 h 5355771"/>
              <a:gd name="connsiteX2-5" fmla="*/ 0 w 3004457"/>
              <a:gd name="connsiteY2-6" fmla="*/ 5355771 h 5355771"/>
              <a:gd name="connsiteX3-7" fmla="*/ 0 w 3004457"/>
              <a:gd name="connsiteY3-8" fmla="*/ 0 h 5355771"/>
              <a:gd name="connsiteX0-9" fmla="*/ 0 w 3004457"/>
              <a:gd name="connsiteY0-10" fmla="*/ 0 h 5355771"/>
              <a:gd name="connsiteX1-11" fmla="*/ 3004457 w 3004457"/>
              <a:gd name="connsiteY1-12" fmla="*/ 0 h 5355771"/>
              <a:gd name="connsiteX2-13" fmla="*/ 0 w 3004457"/>
              <a:gd name="connsiteY2-14" fmla="*/ 5355771 h 5355771"/>
              <a:gd name="connsiteX3-15" fmla="*/ 0 w 3004457"/>
              <a:gd name="connsiteY3-16" fmla="*/ 0 h 5355771"/>
              <a:gd name="connsiteX0-17" fmla="*/ 0 w 3004457"/>
              <a:gd name="connsiteY0-18" fmla="*/ 0 h 5355771"/>
              <a:gd name="connsiteX1-19" fmla="*/ 3004457 w 3004457"/>
              <a:gd name="connsiteY1-20" fmla="*/ 0 h 5355771"/>
              <a:gd name="connsiteX2-21" fmla="*/ 0 w 3004457"/>
              <a:gd name="connsiteY2-22" fmla="*/ 5355771 h 5355771"/>
              <a:gd name="connsiteX3-23" fmla="*/ 0 w 3004457"/>
              <a:gd name="connsiteY3-24" fmla="*/ 0 h 5355771"/>
              <a:gd name="connsiteX0-25" fmla="*/ 0 w 3004457"/>
              <a:gd name="connsiteY0-26" fmla="*/ 0 h 5355771"/>
              <a:gd name="connsiteX1-27" fmla="*/ 3004457 w 3004457"/>
              <a:gd name="connsiteY1-28" fmla="*/ 0 h 5355771"/>
              <a:gd name="connsiteX2-29" fmla="*/ 0 w 3004457"/>
              <a:gd name="connsiteY2-30" fmla="*/ 5355771 h 5355771"/>
              <a:gd name="connsiteX3-31" fmla="*/ 0 w 3004457"/>
              <a:gd name="connsiteY3-32" fmla="*/ 0 h 5355771"/>
              <a:gd name="connsiteX0-33" fmla="*/ 0 w 3004457"/>
              <a:gd name="connsiteY0-34" fmla="*/ 0 h 5355771"/>
              <a:gd name="connsiteX1-35" fmla="*/ 3004457 w 3004457"/>
              <a:gd name="connsiteY1-36" fmla="*/ 0 h 5355771"/>
              <a:gd name="connsiteX2-37" fmla="*/ 0 w 3004457"/>
              <a:gd name="connsiteY2-38" fmla="*/ 5355771 h 5355771"/>
              <a:gd name="connsiteX3-39" fmla="*/ 0 w 3004457"/>
              <a:gd name="connsiteY3-40" fmla="*/ 0 h 5355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04457" h="5355771">
                <a:moveTo>
                  <a:pt x="0" y="0"/>
                </a:moveTo>
                <a:lnTo>
                  <a:pt x="3004457" y="0"/>
                </a:lnTo>
                <a:cubicBezTo>
                  <a:pt x="1756227" y="1030514"/>
                  <a:pt x="449943" y="2888343"/>
                  <a:pt x="0" y="535577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6"/>
          <p:cNvSpPr/>
          <p:nvPr/>
        </p:nvSpPr>
        <p:spPr>
          <a:xfrm>
            <a:off x="-53175" y="-27383"/>
            <a:ext cx="3008668" cy="4066757"/>
          </a:xfrm>
          <a:custGeom>
            <a:avLst/>
            <a:gdLst>
              <a:gd name="connsiteX0" fmla="*/ 0 w 3004457"/>
              <a:gd name="connsiteY0" fmla="*/ 0 h 5355771"/>
              <a:gd name="connsiteX1" fmla="*/ 3004457 w 3004457"/>
              <a:gd name="connsiteY1" fmla="*/ 0 h 5355771"/>
              <a:gd name="connsiteX2" fmla="*/ 3004457 w 3004457"/>
              <a:gd name="connsiteY2" fmla="*/ 5355771 h 5355771"/>
              <a:gd name="connsiteX3" fmla="*/ 0 w 3004457"/>
              <a:gd name="connsiteY3" fmla="*/ 5355771 h 5355771"/>
              <a:gd name="connsiteX4" fmla="*/ 0 w 3004457"/>
              <a:gd name="connsiteY4" fmla="*/ 0 h 5355771"/>
              <a:gd name="connsiteX0-1" fmla="*/ 0 w 3004457"/>
              <a:gd name="connsiteY0-2" fmla="*/ 0 h 5355771"/>
              <a:gd name="connsiteX1-3" fmla="*/ 3004457 w 3004457"/>
              <a:gd name="connsiteY1-4" fmla="*/ 0 h 5355771"/>
              <a:gd name="connsiteX2-5" fmla="*/ 0 w 3004457"/>
              <a:gd name="connsiteY2-6" fmla="*/ 5355771 h 5355771"/>
              <a:gd name="connsiteX3-7" fmla="*/ 0 w 3004457"/>
              <a:gd name="connsiteY3-8" fmla="*/ 0 h 5355771"/>
              <a:gd name="connsiteX0-9" fmla="*/ 0 w 3004457"/>
              <a:gd name="connsiteY0-10" fmla="*/ 0 h 5355771"/>
              <a:gd name="connsiteX1-11" fmla="*/ 3004457 w 3004457"/>
              <a:gd name="connsiteY1-12" fmla="*/ 0 h 5355771"/>
              <a:gd name="connsiteX2-13" fmla="*/ 0 w 3004457"/>
              <a:gd name="connsiteY2-14" fmla="*/ 5355771 h 5355771"/>
              <a:gd name="connsiteX3-15" fmla="*/ 0 w 3004457"/>
              <a:gd name="connsiteY3-16" fmla="*/ 0 h 5355771"/>
              <a:gd name="connsiteX0-17" fmla="*/ 0 w 3004457"/>
              <a:gd name="connsiteY0-18" fmla="*/ 0 h 5355771"/>
              <a:gd name="connsiteX1-19" fmla="*/ 3004457 w 3004457"/>
              <a:gd name="connsiteY1-20" fmla="*/ 0 h 5355771"/>
              <a:gd name="connsiteX2-21" fmla="*/ 0 w 3004457"/>
              <a:gd name="connsiteY2-22" fmla="*/ 5355771 h 5355771"/>
              <a:gd name="connsiteX3-23" fmla="*/ 0 w 3004457"/>
              <a:gd name="connsiteY3-24" fmla="*/ 0 h 5355771"/>
              <a:gd name="connsiteX0-25" fmla="*/ 0 w 3004457"/>
              <a:gd name="connsiteY0-26" fmla="*/ 0 h 5355771"/>
              <a:gd name="connsiteX1-27" fmla="*/ 3004457 w 3004457"/>
              <a:gd name="connsiteY1-28" fmla="*/ 0 h 5355771"/>
              <a:gd name="connsiteX2-29" fmla="*/ 0 w 3004457"/>
              <a:gd name="connsiteY2-30" fmla="*/ 5355771 h 5355771"/>
              <a:gd name="connsiteX3-31" fmla="*/ 0 w 3004457"/>
              <a:gd name="connsiteY3-32" fmla="*/ 0 h 5355771"/>
              <a:gd name="connsiteX0-33" fmla="*/ 0 w 3004457"/>
              <a:gd name="connsiteY0-34" fmla="*/ 0 h 5355771"/>
              <a:gd name="connsiteX1-35" fmla="*/ 3004457 w 3004457"/>
              <a:gd name="connsiteY1-36" fmla="*/ 0 h 5355771"/>
              <a:gd name="connsiteX2-37" fmla="*/ 0 w 3004457"/>
              <a:gd name="connsiteY2-38" fmla="*/ 5355771 h 5355771"/>
              <a:gd name="connsiteX3-39" fmla="*/ 0 w 3004457"/>
              <a:gd name="connsiteY3-40" fmla="*/ 0 h 5355771"/>
              <a:gd name="connsiteX0-41" fmla="*/ 0 w 3004457"/>
              <a:gd name="connsiteY0-42" fmla="*/ 0 h 5355771"/>
              <a:gd name="connsiteX1-43" fmla="*/ 3004457 w 3004457"/>
              <a:gd name="connsiteY1-44" fmla="*/ 0 h 5355771"/>
              <a:gd name="connsiteX2-45" fmla="*/ 0 w 3004457"/>
              <a:gd name="connsiteY2-46" fmla="*/ 5355771 h 5355771"/>
              <a:gd name="connsiteX3-47" fmla="*/ 0 w 3004457"/>
              <a:gd name="connsiteY3-48" fmla="*/ 0 h 5355771"/>
              <a:gd name="connsiteX0-49" fmla="*/ 0 w 3004457"/>
              <a:gd name="connsiteY0-50" fmla="*/ 0 h 5355771"/>
              <a:gd name="connsiteX1-51" fmla="*/ 3004457 w 3004457"/>
              <a:gd name="connsiteY1-52" fmla="*/ 0 h 5355771"/>
              <a:gd name="connsiteX2-53" fmla="*/ 0 w 3004457"/>
              <a:gd name="connsiteY2-54" fmla="*/ 5355771 h 5355771"/>
              <a:gd name="connsiteX3-55" fmla="*/ 0 w 3004457"/>
              <a:gd name="connsiteY3-56" fmla="*/ 0 h 5355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04457" h="5355771">
                <a:moveTo>
                  <a:pt x="0" y="0"/>
                </a:moveTo>
                <a:lnTo>
                  <a:pt x="3004457" y="0"/>
                </a:lnTo>
                <a:cubicBezTo>
                  <a:pt x="1756227" y="1030514"/>
                  <a:pt x="464457" y="3464234"/>
                  <a:pt x="0" y="5355771"/>
                </a:cubicBezTo>
                <a:lnTo>
                  <a:pt x="0" y="0"/>
                </a:lnTo>
                <a:close/>
              </a:path>
            </a:pathLst>
          </a:custGeom>
          <a:solidFill>
            <a:srgbClr val="113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6"/>
          <p:cNvSpPr/>
          <p:nvPr/>
        </p:nvSpPr>
        <p:spPr>
          <a:xfrm>
            <a:off x="-53175" y="-27383"/>
            <a:ext cx="3008668" cy="3115933"/>
          </a:xfrm>
          <a:custGeom>
            <a:avLst/>
            <a:gdLst>
              <a:gd name="connsiteX0" fmla="*/ 0 w 3004457"/>
              <a:gd name="connsiteY0" fmla="*/ 0 h 5355771"/>
              <a:gd name="connsiteX1" fmla="*/ 3004457 w 3004457"/>
              <a:gd name="connsiteY1" fmla="*/ 0 h 5355771"/>
              <a:gd name="connsiteX2" fmla="*/ 3004457 w 3004457"/>
              <a:gd name="connsiteY2" fmla="*/ 5355771 h 5355771"/>
              <a:gd name="connsiteX3" fmla="*/ 0 w 3004457"/>
              <a:gd name="connsiteY3" fmla="*/ 5355771 h 5355771"/>
              <a:gd name="connsiteX4" fmla="*/ 0 w 3004457"/>
              <a:gd name="connsiteY4" fmla="*/ 0 h 5355771"/>
              <a:gd name="connsiteX0-1" fmla="*/ 0 w 3004457"/>
              <a:gd name="connsiteY0-2" fmla="*/ 0 h 5355771"/>
              <a:gd name="connsiteX1-3" fmla="*/ 3004457 w 3004457"/>
              <a:gd name="connsiteY1-4" fmla="*/ 0 h 5355771"/>
              <a:gd name="connsiteX2-5" fmla="*/ 0 w 3004457"/>
              <a:gd name="connsiteY2-6" fmla="*/ 5355771 h 5355771"/>
              <a:gd name="connsiteX3-7" fmla="*/ 0 w 3004457"/>
              <a:gd name="connsiteY3-8" fmla="*/ 0 h 5355771"/>
              <a:gd name="connsiteX0-9" fmla="*/ 0 w 3004457"/>
              <a:gd name="connsiteY0-10" fmla="*/ 0 h 5355771"/>
              <a:gd name="connsiteX1-11" fmla="*/ 3004457 w 3004457"/>
              <a:gd name="connsiteY1-12" fmla="*/ 0 h 5355771"/>
              <a:gd name="connsiteX2-13" fmla="*/ 0 w 3004457"/>
              <a:gd name="connsiteY2-14" fmla="*/ 5355771 h 5355771"/>
              <a:gd name="connsiteX3-15" fmla="*/ 0 w 3004457"/>
              <a:gd name="connsiteY3-16" fmla="*/ 0 h 5355771"/>
              <a:gd name="connsiteX0-17" fmla="*/ 0 w 3004457"/>
              <a:gd name="connsiteY0-18" fmla="*/ 0 h 5355771"/>
              <a:gd name="connsiteX1-19" fmla="*/ 3004457 w 3004457"/>
              <a:gd name="connsiteY1-20" fmla="*/ 0 h 5355771"/>
              <a:gd name="connsiteX2-21" fmla="*/ 0 w 3004457"/>
              <a:gd name="connsiteY2-22" fmla="*/ 5355771 h 5355771"/>
              <a:gd name="connsiteX3-23" fmla="*/ 0 w 3004457"/>
              <a:gd name="connsiteY3-24" fmla="*/ 0 h 5355771"/>
              <a:gd name="connsiteX0-25" fmla="*/ 0 w 3004457"/>
              <a:gd name="connsiteY0-26" fmla="*/ 0 h 5355771"/>
              <a:gd name="connsiteX1-27" fmla="*/ 3004457 w 3004457"/>
              <a:gd name="connsiteY1-28" fmla="*/ 0 h 5355771"/>
              <a:gd name="connsiteX2-29" fmla="*/ 0 w 3004457"/>
              <a:gd name="connsiteY2-30" fmla="*/ 5355771 h 5355771"/>
              <a:gd name="connsiteX3-31" fmla="*/ 0 w 3004457"/>
              <a:gd name="connsiteY3-32" fmla="*/ 0 h 5355771"/>
              <a:gd name="connsiteX0-33" fmla="*/ 0 w 3004457"/>
              <a:gd name="connsiteY0-34" fmla="*/ 0 h 5355771"/>
              <a:gd name="connsiteX1-35" fmla="*/ 3004457 w 3004457"/>
              <a:gd name="connsiteY1-36" fmla="*/ 0 h 5355771"/>
              <a:gd name="connsiteX2-37" fmla="*/ 0 w 3004457"/>
              <a:gd name="connsiteY2-38" fmla="*/ 5355771 h 5355771"/>
              <a:gd name="connsiteX3-39" fmla="*/ 0 w 3004457"/>
              <a:gd name="connsiteY3-40" fmla="*/ 0 h 5355771"/>
              <a:gd name="connsiteX0-41" fmla="*/ 0 w 3004457"/>
              <a:gd name="connsiteY0-42" fmla="*/ 0 h 5355771"/>
              <a:gd name="connsiteX1-43" fmla="*/ 3004457 w 3004457"/>
              <a:gd name="connsiteY1-44" fmla="*/ 0 h 5355771"/>
              <a:gd name="connsiteX2-45" fmla="*/ 0 w 3004457"/>
              <a:gd name="connsiteY2-46" fmla="*/ 5355771 h 5355771"/>
              <a:gd name="connsiteX3-47" fmla="*/ 0 w 3004457"/>
              <a:gd name="connsiteY3-48" fmla="*/ 0 h 5355771"/>
              <a:gd name="connsiteX0-49" fmla="*/ 0 w 3004457"/>
              <a:gd name="connsiteY0-50" fmla="*/ 0 h 5355771"/>
              <a:gd name="connsiteX1-51" fmla="*/ 3004457 w 3004457"/>
              <a:gd name="connsiteY1-52" fmla="*/ 0 h 5355771"/>
              <a:gd name="connsiteX2-53" fmla="*/ 0 w 3004457"/>
              <a:gd name="connsiteY2-54" fmla="*/ 5355771 h 5355771"/>
              <a:gd name="connsiteX3-55" fmla="*/ 0 w 3004457"/>
              <a:gd name="connsiteY3-56" fmla="*/ 0 h 5355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004457" h="5355771">
                <a:moveTo>
                  <a:pt x="0" y="0"/>
                </a:moveTo>
                <a:lnTo>
                  <a:pt x="3004457" y="0"/>
                </a:lnTo>
                <a:cubicBezTo>
                  <a:pt x="1756227" y="1030514"/>
                  <a:pt x="464457" y="3464234"/>
                  <a:pt x="0" y="5355771"/>
                </a:cubicBezTo>
                <a:lnTo>
                  <a:pt x="0" y="0"/>
                </a:lnTo>
                <a:close/>
              </a:path>
            </a:pathLst>
          </a:custGeom>
          <a:solidFill>
            <a:srgbClr val="2CA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4" y="4217116"/>
            <a:ext cx="1728192" cy="2248659"/>
          </a:xfrm>
          <a:prstGeom prst="rect">
            <a:avLst/>
          </a:prstGeom>
        </p:spPr>
      </p:pic>
      <p:sp>
        <p:nvSpPr>
          <p:cNvPr id="15" name="PA-文本框 6"/>
          <p:cNvSpPr txBox="1"/>
          <p:nvPr>
            <p:custDataLst>
              <p:tags r:id="rId3"/>
            </p:custDataLst>
          </p:nvPr>
        </p:nvSpPr>
        <p:spPr>
          <a:xfrm>
            <a:off x="5732181" y="2659037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spc="800" dirty="0" smtClean="0">
                <a:solidFill>
                  <a:srgbClr val="11376E"/>
                </a:solidFill>
                <a:latin typeface="+mj-ea"/>
                <a:ea typeface="+mj-ea"/>
              </a:rPr>
              <a:t>谢谢</a:t>
            </a:r>
            <a:endParaRPr lang="zh-CN" altLang="en-US" sz="7200" b="1" spc="800" dirty="0">
              <a:solidFill>
                <a:srgbClr val="11376E"/>
              </a:solidFill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811385" y="3312665"/>
            <a:ext cx="864096" cy="0"/>
          </a:xfrm>
          <a:prstGeom prst="line">
            <a:avLst/>
          </a:prstGeom>
          <a:ln w="19050">
            <a:solidFill>
              <a:srgbClr val="267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025392" y="3312665"/>
            <a:ext cx="864096" cy="0"/>
          </a:xfrm>
          <a:prstGeom prst="line">
            <a:avLst/>
          </a:prstGeom>
          <a:ln w="19050">
            <a:solidFill>
              <a:srgbClr val="267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315842"/>
            <a:ext cx="3590568" cy="768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7" b="6010"/>
          <a:stretch>
            <a:fillRect/>
          </a:stretch>
        </p:blipFill>
        <p:spPr>
          <a:xfrm>
            <a:off x="4079777" y="1392550"/>
            <a:ext cx="8112224" cy="257723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68031" y="346924"/>
            <a:ext cx="5682077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思源宋体 CN ExtraLight" panose="02020200000000000000" charset="-122"/>
                <a:sym typeface="方正北魏楷书简体" panose="03000509000000000000" pitchFamily="65" charset="-122"/>
              </a:rPr>
              <a:t>融合先进技术</a:t>
            </a:r>
            <a:r>
              <a:rPr lang="en-US" altLang="zh-CN" sz="2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思源宋体 CN ExtraLight" panose="02020200000000000000" charset="-122"/>
                <a:sym typeface="方正北魏楷书简体" panose="03000509000000000000" pitchFamily="65" charset="-122"/>
              </a:rPr>
              <a:t>   </a:t>
            </a:r>
            <a:r>
              <a:rPr lang="zh-CN" altLang="en-US" sz="2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思源宋体 CN ExtraLight" panose="02020200000000000000" charset="-122"/>
                <a:sym typeface="方正北魏楷书简体" panose="03000509000000000000" pitchFamily="65" charset="-122"/>
              </a:rPr>
              <a:t>引领照明新革命</a:t>
            </a:r>
            <a:endParaRPr lang="zh-CN" altLang="en-US" sz="28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思源宋体 CN ExtraLight" panose="02020200000000000000" charset="-122"/>
              <a:sym typeface="方正北魏楷书简体" panose="03000509000000000000" pitchFamily="65" charset="-122"/>
            </a:endParaRPr>
          </a:p>
        </p:txBody>
      </p:sp>
      <p:sp>
        <p:nvSpPr>
          <p:cNvPr id="19" name="矩形 18"/>
          <p:cNvSpPr/>
          <p:nvPr/>
        </p:nvSpPr>
        <p:spPr>
          <a:xfrm flipH="1">
            <a:off x="0" y="0"/>
            <a:ext cx="239349" cy="1056005"/>
          </a:xfrm>
          <a:prstGeom prst="rect">
            <a:avLst/>
          </a:prstGeom>
          <a:solidFill>
            <a:srgbClr val="1F6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思源宋体 CN Heavy" panose="02020900000000000000" charset="-122"/>
              <a:ea typeface="思源宋体 CN Heavy" panose="02020900000000000000" charset="-122"/>
              <a:cs typeface="思源宋体 CN ExtraLight" panose="02020200000000000000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14" y="260648"/>
            <a:ext cx="2788836" cy="5965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1936" y="1380559"/>
            <a:ext cx="10317480" cy="2589224"/>
          </a:xfrm>
          <a:prstGeom prst="rect">
            <a:avLst/>
          </a:prstGeom>
          <a:gradFill>
            <a:gsLst>
              <a:gs pos="59000">
                <a:srgbClr val="2CA0EB"/>
              </a:gs>
              <a:gs pos="9000">
                <a:srgbClr val="002060"/>
              </a:gs>
              <a:gs pos="92000">
                <a:srgbClr val="C2E6F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思源宋体 CN ExtraLight" panose="02020200000000000000" charset="-122"/>
            </a:endParaRPr>
          </a:p>
        </p:txBody>
      </p:sp>
      <p:sp>
        <p:nvSpPr>
          <p:cNvPr id="21" name="副标题 2"/>
          <p:cNvSpPr txBox="1"/>
          <p:nvPr/>
        </p:nvSpPr>
        <p:spPr>
          <a:xfrm>
            <a:off x="402657" y="1520612"/>
            <a:ext cx="4444696" cy="2026749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1630" indent="-341630" algn="l" defTabSz="91313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680" indent="-284480" algn="l" defTabSz="91313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1730" indent="-227330" algn="l" defTabSz="91313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598930" indent="-227330" algn="l" defTabSz="91313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6130" indent="-227330" algn="l" defTabSz="91313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智慧城市旨在通过信息技术的应用，提升城市管理效率、改善居民生活质量。</a:t>
            </a:r>
            <a:endParaRPr lang="zh-CN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marL="0" indent="0" algn="just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智能路灯是智慧城市的重要组成部分，融合多种先进技术，为城市照明提供全新的解决方案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。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615315" y="4153535"/>
            <a:ext cx="3856990" cy="267335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/>
          <a:srcRect l="790" t="2380" r="20792" b="-1083"/>
          <a:stretch>
            <a:fillRect/>
          </a:stretch>
        </p:blipFill>
        <p:spPr>
          <a:xfrm>
            <a:off x="7536180" y="4005580"/>
            <a:ext cx="3440430" cy="278511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799965" y="5085715"/>
            <a:ext cx="2408555" cy="4857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6291"/>
            <a:ext cx="12192000" cy="3420645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911424" y="1700809"/>
            <a:ext cx="10283699" cy="3678868"/>
            <a:chOff x="1095361" y="1324767"/>
            <a:chExt cx="6782707" cy="2426431"/>
          </a:xfrm>
        </p:grpSpPr>
        <p:grpSp>
          <p:nvGrpSpPr>
            <p:cNvPr id="32" name="组合 31"/>
            <p:cNvGrpSpPr/>
            <p:nvPr/>
          </p:nvGrpSpPr>
          <p:grpSpPr>
            <a:xfrm>
              <a:off x="1095361" y="1339836"/>
              <a:ext cx="1440259" cy="2399328"/>
              <a:chOff x="179513" y="982088"/>
              <a:chExt cx="1224136" cy="203928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79513" y="982088"/>
                <a:ext cx="1224136" cy="2039288"/>
                <a:chOff x="179512" y="982088"/>
                <a:chExt cx="1364021" cy="2039288"/>
              </a:xfrm>
            </p:grpSpPr>
            <p:sp>
              <p:nvSpPr>
                <p:cNvPr id="13" name="矩形 12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79512" y="1024473"/>
                  <a:ext cx="1364021" cy="19969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6" name="矩形 15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79512" y="982088"/>
                  <a:ext cx="1364021" cy="101109"/>
                </a:xfrm>
                <a:prstGeom prst="rect">
                  <a:avLst/>
                </a:prstGeom>
                <a:solidFill>
                  <a:srgbClr val="1E53B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412057" y="1176887"/>
                <a:ext cx="805240" cy="805240"/>
                <a:chOff x="504718" y="1094857"/>
                <a:chExt cx="713608" cy="713608"/>
              </a:xfrm>
            </p:grpSpPr>
            <p:sp>
              <p:nvSpPr>
                <p:cNvPr id="17" name="椭圆 16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04718" y="1094857"/>
                  <a:ext cx="713608" cy="713608"/>
                </a:xfrm>
                <a:prstGeom prst="ellipse">
                  <a:avLst/>
                </a:prstGeom>
                <a:solidFill>
                  <a:srgbClr val="6C83C8">
                    <a:alpha val="6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8" name="椭圆 17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579094" y="1169232"/>
                  <a:ext cx="564857" cy="564856"/>
                </a:xfrm>
                <a:prstGeom prst="ellipse">
                  <a:avLst/>
                </a:prstGeom>
                <a:solidFill>
                  <a:srgbClr val="1E53BB"/>
                </a:soli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rial Unicode MS" panose="020B0604020202020204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704361" y="1273308"/>
                  <a:ext cx="329058" cy="3312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3735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思源黑体" panose="020B0500000000000000" pitchFamily="34" charset="-122"/>
                      <a:sym typeface="思源黑体 CN Normal" panose="020B0400000000000000" pitchFamily="34" charset="-122"/>
                    </a:rPr>
                    <a:t>01</a:t>
                  </a:r>
                  <a:endParaRPr lang="en-US" altLang="zh-CN" sz="3735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sp>
            <p:nvSpPr>
              <p:cNvPr id="30" name="矩形 29"/>
              <p:cNvSpPr/>
              <p:nvPr>
                <p:custDataLst>
                  <p:tags r:id="rId8"/>
                </p:custDataLst>
              </p:nvPr>
            </p:nvSpPr>
            <p:spPr>
              <a:xfrm>
                <a:off x="398592" y="2027781"/>
                <a:ext cx="785987" cy="361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1F6AC8"/>
                    </a:solidFill>
                    <a:latin typeface="+mn-ea"/>
                    <a:ea typeface="+mn-ea"/>
                    <a:cs typeface="+mn-ea"/>
                    <a:sym typeface="+mn-lt"/>
                  </a:rPr>
                  <a:t>发展历程</a:t>
                </a:r>
                <a:endParaRPr lang="zh-CN" altLang="en-US" sz="2400" b="1" dirty="0">
                  <a:solidFill>
                    <a:srgbClr val="1F6AC8"/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899848" y="1324767"/>
              <a:ext cx="1449099" cy="2414054"/>
              <a:chOff x="179513" y="982088"/>
              <a:chExt cx="1224136" cy="203928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179513" y="982088"/>
                <a:ext cx="1224136" cy="2039288"/>
                <a:chOff x="179512" y="982088"/>
                <a:chExt cx="1364021" cy="2039288"/>
              </a:xfrm>
            </p:grpSpPr>
            <p:sp>
              <p:nvSpPr>
                <p:cNvPr id="40" name="矩形 39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179512" y="1024473"/>
                  <a:ext cx="1364021" cy="19969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41" name="矩形 40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179512" y="982088"/>
                  <a:ext cx="1364021" cy="101109"/>
                </a:xfrm>
                <a:prstGeom prst="rect">
                  <a:avLst/>
                </a:prstGeom>
                <a:solidFill>
                  <a:srgbClr val="267FD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12057" y="1176887"/>
                <a:ext cx="805240" cy="805240"/>
                <a:chOff x="504718" y="1094857"/>
                <a:chExt cx="713608" cy="713608"/>
              </a:xfrm>
            </p:grpSpPr>
            <p:sp>
              <p:nvSpPr>
                <p:cNvPr id="37" name="椭圆 36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504718" y="1094857"/>
                  <a:ext cx="713608" cy="713608"/>
                </a:xfrm>
                <a:prstGeom prst="ellipse">
                  <a:avLst/>
                </a:prstGeom>
                <a:solidFill>
                  <a:srgbClr val="6C83C8">
                    <a:alpha val="6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38" name="椭圆 37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579094" y="1169232"/>
                  <a:ext cx="564857" cy="564856"/>
                </a:xfrm>
                <a:prstGeom prst="ellipse">
                  <a:avLst/>
                </a:prstGeom>
                <a:solidFill>
                  <a:srgbClr val="267FD7"/>
                </a:soli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rial Unicode MS" panose="020B0604020202020204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77528" y="1268827"/>
                  <a:ext cx="327050" cy="3292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3735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思源黑体" panose="020B0500000000000000" pitchFamily="34" charset="-122"/>
                      <a:sym typeface="思源黑体 CN Normal" panose="020B0400000000000000" pitchFamily="34" charset="-122"/>
                    </a:rPr>
                    <a:t>02</a:t>
                  </a:r>
                  <a:endParaRPr lang="en-US" altLang="zh-CN" sz="3735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4627553" y="1336370"/>
              <a:ext cx="1449564" cy="2414828"/>
              <a:chOff x="179513" y="982088"/>
              <a:chExt cx="1224136" cy="2039288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179513" y="982088"/>
                <a:ext cx="1224136" cy="2039288"/>
                <a:chOff x="179512" y="982088"/>
                <a:chExt cx="1364021" cy="2039288"/>
              </a:xfrm>
            </p:grpSpPr>
            <p:sp>
              <p:nvSpPr>
                <p:cNvPr id="49" name="矩形 48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179512" y="1024473"/>
                  <a:ext cx="1364021" cy="19969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50" name="矩形 49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79512" y="982088"/>
                  <a:ext cx="1364021" cy="101109"/>
                </a:xfrm>
                <a:prstGeom prst="rect">
                  <a:avLst/>
                </a:prstGeom>
                <a:solidFill>
                  <a:srgbClr val="1E53B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12057" y="1176887"/>
                <a:ext cx="805240" cy="805240"/>
                <a:chOff x="504718" y="1094857"/>
                <a:chExt cx="713608" cy="713608"/>
              </a:xfrm>
            </p:grpSpPr>
            <p:sp>
              <p:nvSpPr>
                <p:cNvPr id="46" name="椭圆 45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504718" y="1094857"/>
                  <a:ext cx="713608" cy="713608"/>
                </a:xfrm>
                <a:prstGeom prst="ellipse">
                  <a:avLst/>
                </a:prstGeom>
                <a:solidFill>
                  <a:srgbClr val="6C83C8">
                    <a:alpha val="6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47" name="椭圆 46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579094" y="1169232"/>
                  <a:ext cx="564857" cy="564856"/>
                </a:xfrm>
                <a:prstGeom prst="ellipse">
                  <a:avLst/>
                </a:prstGeom>
                <a:solidFill>
                  <a:srgbClr val="1E53BB"/>
                </a:soli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rial Unicode MS" panose="020B0604020202020204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48" name="矩形 47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698049" y="1274179"/>
                  <a:ext cx="326945" cy="3291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3735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思源黑体" panose="020B0500000000000000" pitchFamily="34" charset="-122"/>
                      <a:sym typeface="思源黑体 CN Normal" panose="020B0400000000000000" pitchFamily="34" charset="-122"/>
                    </a:rPr>
                    <a:t>03</a:t>
                  </a:r>
                  <a:endParaRPr lang="en-US" altLang="zh-CN" sz="3735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6444208" y="1327807"/>
              <a:ext cx="1433860" cy="2423048"/>
              <a:chOff x="179513" y="952735"/>
              <a:chExt cx="1224136" cy="2068641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179513" y="952735"/>
                <a:ext cx="1224136" cy="2068641"/>
                <a:chOff x="179512" y="952735"/>
                <a:chExt cx="1364021" cy="2068641"/>
              </a:xfrm>
            </p:grpSpPr>
            <p:sp>
              <p:nvSpPr>
                <p:cNvPr id="58" name="矩形 57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79512" y="1024473"/>
                  <a:ext cx="1364021" cy="19969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59" name="矩形 58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79512" y="952735"/>
                  <a:ext cx="1364021" cy="101109"/>
                </a:xfrm>
                <a:prstGeom prst="rect">
                  <a:avLst/>
                </a:prstGeom>
                <a:solidFill>
                  <a:srgbClr val="267FD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412057" y="1176887"/>
                <a:ext cx="805240" cy="805240"/>
                <a:chOff x="504718" y="1094857"/>
                <a:chExt cx="713608" cy="713608"/>
              </a:xfrm>
            </p:grpSpPr>
            <p:sp>
              <p:nvSpPr>
                <p:cNvPr id="55" name="椭圆 54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504718" y="1094857"/>
                  <a:ext cx="713608" cy="713608"/>
                </a:xfrm>
                <a:prstGeom prst="ellipse">
                  <a:avLst/>
                </a:prstGeom>
                <a:solidFill>
                  <a:srgbClr val="6C83C8">
                    <a:alpha val="6000"/>
                  </a:srgbClr>
                </a:solidFill>
                <a:ln>
                  <a:solidFill>
                    <a:schemeClr val="bg1"/>
                  </a:solidFill>
                </a:ln>
                <a:effectLst>
                  <a:innerShdw blurRad="50800" dist="12700" dir="13500000">
                    <a:prstClr val="black">
                      <a:alpha val="2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" panose="020B0500000000000000" pitchFamily="34" charset="-122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56" name="椭圆 55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579094" y="1169232"/>
                  <a:ext cx="564857" cy="564856"/>
                </a:xfrm>
                <a:prstGeom prst="ellipse">
                  <a:avLst/>
                </a:prstGeom>
                <a:solidFill>
                  <a:srgbClr val="267FD7"/>
                </a:solidFill>
                <a:ln>
                  <a:noFill/>
                </a:ln>
                <a:effectLst>
                  <a:outerShdw blurRad="101600" dist="38100" dir="2700000" algn="tl" rotWithShape="0">
                    <a:srgbClr val="0B54A2">
                      <a:alpha val="25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rial Unicode MS" panose="020B0604020202020204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57" name="矩形 56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696257" y="1272823"/>
                  <a:ext cx="330526" cy="3327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3735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思源黑体" panose="020B0500000000000000" pitchFamily="34" charset="-122"/>
                      <a:sym typeface="思源黑体 CN Normal" panose="020B0400000000000000" pitchFamily="34" charset="-122"/>
                    </a:rPr>
                    <a:t>04</a:t>
                  </a:r>
                  <a:endParaRPr lang="en-US" altLang="zh-CN" sz="3735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思源黑体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</p:grpSp>
      </p:grpSp>
      <p:pic>
        <p:nvPicPr>
          <p:cNvPr id="88" name="图片 8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14" y="260648"/>
            <a:ext cx="2788836" cy="596581"/>
          </a:xfrm>
          <a:prstGeom prst="rect">
            <a:avLst/>
          </a:prstGeom>
        </p:spPr>
      </p:pic>
      <p:sp>
        <p:nvSpPr>
          <p:cNvPr id="60" name="矩形 59"/>
          <p:cNvSpPr/>
          <p:nvPr>
            <p:custDataLst>
              <p:tags r:id="rId25"/>
            </p:custDataLst>
          </p:nvPr>
        </p:nvSpPr>
        <p:spPr>
          <a:xfrm>
            <a:off x="4027676" y="3567120"/>
            <a:ext cx="1402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ea typeface="+mn-ea"/>
                <a:cs typeface="+mn-ea"/>
                <a:sym typeface="+mn-lt"/>
              </a:rPr>
              <a:t>技术特点</a:t>
            </a:r>
            <a:endParaRPr lang="zh-CN" altLang="en-US" sz="2400" b="1" dirty="0">
              <a:solidFill>
                <a:srgbClr val="002060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>
            <p:custDataLst>
              <p:tags r:id="rId26"/>
            </p:custDataLst>
          </p:nvPr>
        </p:nvSpPr>
        <p:spPr>
          <a:xfrm>
            <a:off x="6660773" y="3581216"/>
            <a:ext cx="1402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2060"/>
                </a:solidFill>
                <a:latin typeface="+mn-ea"/>
                <a:ea typeface="+mn-ea"/>
                <a:cs typeface="+mn-ea"/>
                <a:sym typeface="+mn-lt"/>
              </a:rPr>
              <a:t>应用场景</a:t>
            </a:r>
            <a:endParaRPr lang="zh-CN" altLang="en-US" sz="2400" b="1" dirty="0">
              <a:solidFill>
                <a:srgbClr val="002060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>
            <p:custDataLst>
              <p:tags r:id="rId27"/>
            </p:custDataLst>
          </p:nvPr>
        </p:nvSpPr>
        <p:spPr>
          <a:xfrm>
            <a:off x="9295715" y="3567119"/>
            <a:ext cx="1706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1F6AC8"/>
                </a:solidFill>
                <a:latin typeface="+mn-ea"/>
                <a:ea typeface="+mn-ea"/>
                <a:cs typeface="+mn-ea"/>
                <a:sym typeface="+mn-lt"/>
              </a:rPr>
              <a:t>挑战与展望</a:t>
            </a:r>
            <a:endParaRPr lang="zh-CN" altLang="en-US" sz="2400" b="1" dirty="0">
              <a:solidFill>
                <a:srgbClr val="1F6AC8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23407" y="333008"/>
            <a:ext cx="2124636" cy="1165063"/>
            <a:chOff x="4202485" y="2885310"/>
            <a:chExt cx="2124636" cy="1165063"/>
          </a:xfrm>
          <a:effectLst>
            <a:outerShdw blurRad="12700" dist="38100" dir="5400000" algn="t" rotWithShape="0">
              <a:schemeClr val="bg1">
                <a:lumMod val="65000"/>
                <a:alpha val="55000"/>
              </a:schemeClr>
            </a:outerShdw>
          </a:effectLst>
        </p:grpSpPr>
        <p:sp>
          <p:nvSpPr>
            <p:cNvPr id="12" name="文本框 11"/>
            <p:cNvSpPr txBox="1"/>
            <p:nvPr/>
          </p:nvSpPr>
          <p:spPr>
            <a:xfrm>
              <a:off x="4202485" y="2885310"/>
              <a:ext cx="21246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9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B" panose="00020600040101010101" pitchFamily="18" charset="-122"/>
                </a:rPr>
                <a:t>目录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504893" y="3650263"/>
              <a:ext cx="1584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  <a:alpha val="9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  <a:alpha val="95000"/>
                  </a:schemeClr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75" y="-25744"/>
            <a:ext cx="11687292" cy="6883744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-11275" y="-39430"/>
            <a:ext cx="12203273" cy="689743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23392" y="3860999"/>
            <a:ext cx="66727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3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发展历程</a:t>
            </a:r>
            <a:endParaRPr lang="zh-CN" altLang="en-US" sz="4400" b="1" spc="300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924668" y="-25738"/>
            <a:ext cx="5278605" cy="6911121"/>
          </a:xfrm>
          <a:custGeom>
            <a:avLst/>
            <a:gdLst>
              <a:gd name="connsiteX0" fmla="*/ 0 w 5258870"/>
              <a:gd name="connsiteY0" fmla="*/ 0 h 6858000"/>
              <a:gd name="connsiteX1" fmla="*/ 5258870 w 5258870"/>
              <a:gd name="connsiteY1" fmla="*/ 0 h 6858000"/>
              <a:gd name="connsiteX2" fmla="*/ 5258870 w 5258870"/>
              <a:gd name="connsiteY2" fmla="*/ 6858000 h 6858000"/>
              <a:gd name="connsiteX3" fmla="*/ 0 w 5258870"/>
              <a:gd name="connsiteY3" fmla="*/ 6858000 h 6858000"/>
              <a:gd name="connsiteX4" fmla="*/ 108329 w 5258870"/>
              <a:gd name="connsiteY4" fmla="*/ 6827238 h 6858000"/>
              <a:gd name="connsiteX5" fmla="*/ 2608434 w 5258870"/>
              <a:gd name="connsiteY5" fmla="*/ 3429000 h 6858000"/>
              <a:gd name="connsiteX6" fmla="*/ 108329 w 5258870"/>
              <a:gd name="connsiteY6" fmla="*/ 307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8870" h="6858000">
                <a:moveTo>
                  <a:pt x="0" y="0"/>
                </a:moveTo>
                <a:lnTo>
                  <a:pt x="5258870" y="0"/>
                </a:lnTo>
                <a:lnTo>
                  <a:pt x="5258870" y="6858000"/>
                </a:lnTo>
                <a:lnTo>
                  <a:pt x="0" y="6858000"/>
                </a:lnTo>
                <a:lnTo>
                  <a:pt x="108329" y="6827238"/>
                </a:lnTo>
                <a:cubicBezTo>
                  <a:pt x="1556763" y="6376728"/>
                  <a:pt x="2608434" y="5025680"/>
                  <a:pt x="2608434" y="3429000"/>
                </a:cubicBezTo>
                <a:cubicBezTo>
                  <a:pt x="2608434" y="1832321"/>
                  <a:pt x="1556763" y="481272"/>
                  <a:pt x="108329" y="30762"/>
                </a:cubicBezTo>
                <a:close/>
              </a:path>
            </a:pathLst>
          </a:custGeom>
          <a:gradFill>
            <a:gsLst>
              <a:gs pos="100000">
                <a:srgbClr val="1E53BB"/>
              </a:gs>
              <a:gs pos="0">
                <a:srgbClr val="1F72C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909148" y="-25736"/>
            <a:ext cx="4926789" cy="6883736"/>
          </a:xfrm>
          <a:custGeom>
            <a:avLst/>
            <a:gdLst>
              <a:gd name="connsiteX0" fmla="*/ 2 w 4908369"/>
              <a:gd name="connsiteY0" fmla="*/ 0 h 6857999"/>
              <a:gd name="connsiteX1" fmla="*/ 4900938 w 4908369"/>
              <a:gd name="connsiteY1" fmla="*/ 0 h 6857999"/>
              <a:gd name="connsiteX2" fmla="*/ 348750 w 4908369"/>
              <a:gd name="connsiteY2" fmla="*/ 6792064 h 6857999"/>
              <a:gd name="connsiteX3" fmla="*/ 0 w 4908369"/>
              <a:gd name="connsiteY3" fmla="*/ 6857999 h 6857999"/>
              <a:gd name="connsiteX4" fmla="*/ 108327 w 4908369"/>
              <a:gd name="connsiteY4" fmla="*/ 6827237 h 6857999"/>
              <a:gd name="connsiteX5" fmla="*/ 2608432 w 4908369"/>
              <a:gd name="connsiteY5" fmla="*/ 3428999 h 6857999"/>
              <a:gd name="connsiteX6" fmla="*/ 108327 w 4908369"/>
              <a:gd name="connsiteY6" fmla="*/ 307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8369" h="6857999">
                <a:moveTo>
                  <a:pt x="2" y="0"/>
                </a:moveTo>
                <a:lnTo>
                  <a:pt x="4900938" y="0"/>
                </a:lnTo>
                <a:cubicBezTo>
                  <a:pt x="5012964" y="2715247"/>
                  <a:pt x="3875086" y="6027461"/>
                  <a:pt x="348750" y="6792064"/>
                </a:cubicBezTo>
                <a:lnTo>
                  <a:pt x="0" y="6857999"/>
                </a:lnTo>
                <a:lnTo>
                  <a:pt x="108327" y="6827237"/>
                </a:lnTo>
                <a:cubicBezTo>
                  <a:pt x="1556761" y="6376727"/>
                  <a:pt x="2608432" y="5025679"/>
                  <a:pt x="2608432" y="3428999"/>
                </a:cubicBezTo>
                <a:cubicBezTo>
                  <a:pt x="2608432" y="1832320"/>
                  <a:pt x="1556761" y="481271"/>
                  <a:pt x="108327" y="307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378" y="4902989"/>
            <a:ext cx="1428287" cy="1858433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2673285" y="3638565"/>
            <a:ext cx="2257836" cy="0"/>
          </a:xfrm>
          <a:prstGeom prst="line">
            <a:avLst/>
          </a:prstGeom>
          <a:ln w="38100">
            <a:solidFill>
              <a:srgbClr val="2CA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2947779" y="1776965"/>
            <a:ext cx="1708845" cy="1639167"/>
            <a:chOff x="1461663" y="1029155"/>
            <a:chExt cx="1524802" cy="1462625"/>
          </a:xfrm>
        </p:grpSpPr>
        <p:sp>
          <p:nvSpPr>
            <p:cNvPr id="22" name="Freeform 5"/>
            <p:cNvSpPr/>
            <p:nvPr/>
          </p:nvSpPr>
          <p:spPr bwMode="auto">
            <a:xfrm rot="16200000">
              <a:off x="1492751" y="1112310"/>
              <a:ext cx="1462625" cy="129631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11376E"/>
            </a:solidFill>
            <a:ln w="25400"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61663" y="1218862"/>
              <a:ext cx="1524802" cy="96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+mn-lt"/>
                  <a:ea typeface="思源宋体 CN Heavy" panose="02020900000000000000" charset="-122"/>
                </a:rPr>
                <a:t>01</a:t>
              </a:r>
              <a:endParaRPr lang="zh-CN" altLang="en-US" sz="64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+mn-lt"/>
                <a:ea typeface="思源宋体 CN Heavy" panose="02020900000000000000" charset="-122"/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6844414" y="-25744"/>
            <a:ext cx="4593327" cy="6924819"/>
          </a:xfrm>
          <a:custGeom>
            <a:avLst/>
            <a:gdLst>
              <a:gd name="connsiteX0" fmla="*/ 2 w 4908369"/>
              <a:gd name="connsiteY0" fmla="*/ 0 h 6857999"/>
              <a:gd name="connsiteX1" fmla="*/ 4900938 w 4908369"/>
              <a:gd name="connsiteY1" fmla="*/ 0 h 6857999"/>
              <a:gd name="connsiteX2" fmla="*/ 348750 w 4908369"/>
              <a:gd name="connsiteY2" fmla="*/ 6792064 h 6857999"/>
              <a:gd name="connsiteX3" fmla="*/ 0 w 4908369"/>
              <a:gd name="connsiteY3" fmla="*/ 6857999 h 6857999"/>
              <a:gd name="connsiteX4" fmla="*/ 108327 w 4908369"/>
              <a:gd name="connsiteY4" fmla="*/ 6827237 h 6857999"/>
              <a:gd name="connsiteX5" fmla="*/ 2608432 w 4908369"/>
              <a:gd name="connsiteY5" fmla="*/ 3428999 h 6857999"/>
              <a:gd name="connsiteX6" fmla="*/ 108327 w 4908369"/>
              <a:gd name="connsiteY6" fmla="*/ 30761 h 6857999"/>
              <a:gd name="connsiteX0-1" fmla="*/ 2 w 4592631"/>
              <a:gd name="connsiteY0-2" fmla="*/ 0 h 6857999"/>
              <a:gd name="connsiteX1-3" fmla="*/ 4582886 w 4592631"/>
              <a:gd name="connsiteY1-4" fmla="*/ 0 h 6857999"/>
              <a:gd name="connsiteX2-5" fmla="*/ 348750 w 4592631"/>
              <a:gd name="connsiteY2-6" fmla="*/ 6792064 h 6857999"/>
              <a:gd name="connsiteX3-7" fmla="*/ 0 w 4592631"/>
              <a:gd name="connsiteY3-8" fmla="*/ 6857999 h 6857999"/>
              <a:gd name="connsiteX4-9" fmla="*/ 108327 w 4592631"/>
              <a:gd name="connsiteY4-10" fmla="*/ 6827237 h 6857999"/>
              <a:gd name="connsiteX5-11" fmla="*/ 2608432 w 4592631"/>
              <a:gd name="connsiteY5-12" fmla="*/ 3428999 h 6857999"/>
              <a:gd name="connsiteX6-13" fmla="*/ 108327 w 4592631"/>
              <a:gd name="connsiteY6-14" fmla="*/ 30761 h 6857999"/>
              <a:gd name="connsiteX7" fmla="*/ 2 w 4592631"/>
              <a:gd name="connsiteY7" fmla="*/ 0 h 6857999"/>
              <a:gd name="connsiteX0-15" fmla="*/ 2 w 4517197"/>
              <a:gd name="connsiteY0-16" fmla="*/ 0 h 6857999"/>
              <a:gd name="connsiteX1-17" fmla="*/ 4506686 w 4517197"/>
              <a:gd name="connsiteY1-18" fmla="*/ 0 h 6857999"/>
              <a:gd name="connsiteX2-19" fmla="*/ 348750 w 4517197"/>
              <a:gd name="connsiteY2-20" fmla="*/ 6792064 h 6857999"/>
              <a:gd name="connsiteX3-21" fmla="*/ 0 w 4517197"/>
              <a:gd name="connsiteY3-22" fmla="*/ 6857999 h 6857999"/>
              <a:gd name="connsiteX4-23" fmla="*/ 108327 w 4517197"/>
              <a:gd name="connsiteY4-24" fmla="*/ 6827237 h 6857999"/>
              <a:gd name="connsiteX5-25" fmla="*/ 2608432 w 4517197"/>
              <a:gd name="connsiteY5-26" fmla="*/ 3428999 h 6857999"/>
              <a:gd name="connsiteX6-27" fmla="*/ 108327 w 4517197"/>
              <a:gd name="connsiteY6-28" fmla="*/ 30761 h 6857999"/>
              <a:gd name="connsiteX7-29" fmla="*/ 2 w 4517197"/>
              <a:gd name="connsiteY7-30" fmla="*/ 0 h 6857999"/>
              <a:gd name="connsiteX0-31" fmla="*/ 2 w 4527771"/>
              <a:gd name="connsiteY0-32" fmla="*/ 0 h 6857999"/>
              <a:gd name="connsiteX1-33" fmla="*/ 4506686 w 4527771"/>
              <a:gd name="connsiteY1-34" fmla="*/ 0 h 6857999"/>
              <a:gd name="connsiteX2-35" fmla="*/ 348750 w 4527771"/>
              <a:gd name="connsiteY2-36" fmla="*/ 6792064 h 6857999"/>
              <a:gd name="connsiteX3-37" fmla="*/ 0 w 4527771"/>
              <a:gd name="connsiteY3-38" fmla="*/ 6857999 h 6857999"/>
              <a:gd name="connsiteX4-39" fmla="*/ 108327 w 4527771"/>
              <a:gd name="connsiteY4-40" fmla="*/ 6827237 h 6857999"/>
              <a:gd name="connsiteX5-41" fmla="*/ 2608432 w 4527771"/>
              <a:gd name="connsiteY5-42" fmla="*/ 3428999 h 6857999"/>
              <a:gd name="connsiteX6-43" fmla="*/ 108327 w 4527771"/>
              <a:gd name="connsiteY6-44" fmla="*/ 30761 h 6857999"/>
              <a:gd name="connsiteX7-45" fmla="*/ 2 w 4527771"/>
              <a:gd name="connsiteY7-46" fmla="*/ 0 h 6857999"/>
              <a:gd name="connsiteX0-47" fmla="*/ 2 w 4325367"/>
              <a:gd name="connsiteY0-48" fmla="*/ 0 h 6857999"/>
              <a:gd name="connsiteX1-49" fmla="*/ 4299652 w 4325367"/>
              <a:gd name="connsiteY1-50" fmla="*/ 0 h 6857999"/>
              <a:gd name="connsiteX2-51" fmla="*/ 348750 w 4325367"/>
              <a:gd name="connsiteY2-52" fmla="*/ 6792064 h 6857999"/>
              <a:gd name="connsiteX3-53" fmla="*/ 0 w 4325367"/>
              <a:gd name="connsiteY3-54" fmla="*/ 6857999 h 6857999"/>
              <a:gd name="connsiteX4-55" fmla="*/ 108327 w 4325367"/>
              <a:gd name="connsiteY4-56" fmla="*/ 6827237 h 6857999"/>
              <a:gd name="connsiteX5-57" fmla="*/ 2608432 w 4325367"/>
              <a:gd name="connsiteY5-58" fmla="*/ 3428999 h 6857999"/>
              <a:gd name="connsiteX6-59" fmla="*/ 108327 w 4325367"/>
              <a:gd name="connsiteY6-60" fmla="*/ 30761 h 6857999"/>
              <a:gd name="connsiteX7-61" fmla="*/ 2 w 4325367"/>
              <a:gd name="connsiteY7-62" fmla="*/ 0 h 6857999"/>
              <a:gd name="connsiteX0-63" fmla="*/ 2 w 4430431"/>
              <a:gd name="connsiteY0-64" fmla="*/ 0 h 6857999"/>
              <a:gd name="connsiteX1-65" fmla="*/ 4299652 w 4430431"/>
              <a:gd name="connsiteY1-66" fmla="*/ 0 h 6857999"/>
              <a:gd name="connsiteX2-67" fmla="*/ 348750 w 4430431"/>
              <a:gd name="connsiteY2-68" fmla="*/ 6792064 h 6857999"/>
              <a:gd name="connsiteX3-69" fmla="*/ 0 w 4430431"/>
              <a:gd name="connsiteY3-70" fmla="*/ 6857999 h 6857999"/>
              <a:gd name="connsiteX4-71" fmla="*/ 108327 w 4430431"/>
              <a:gd name="connsiteY4-72" fmla="*/ 6827237 h 6857999"/>
              <a:gd name="connsiteX5-73" fmla="*/ 2608432 w 4430431"/>
              <a:gd name="connsiteY5-74" fmla="*/ 3428999 h 6857999"/>
              <a:gd name="connsiteX6-75" fmla="*/ 108327 w 4430431"/>
              <a:gd name="connsiteY6-76" fmla="*/ 30761 h 6857999"/>
              <a:gd name="connsiteX7-77" fmla="*/ 2 w 4430431"/>
              <a:gd name="connsiteY7-78" fmla="*/ 0 h 68579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</a:cxnLst>
            <a:rect l="l" t="t" r="r" b="b"/>
            <a:pathLst>
              <a:path w="4430431" h="6857999">
                <a:moveTo>
                  <a:pt x="2" y="0"/>
                </a:moveTo>
                <a:lnTo>
                  <a:pt x="4299652" y="0"/>
                </a:lnTo>
                <a:cubicBezTo>
                  <a:pt x="4813885" y="2452860"/>
                  <a:pt x="3875086" y="6027461"/>
                  <a:pt x="348750" y="6792064"/>
                </a:cubicBezTo>
                <a:lnTo>
                  <a:pt x="0" y="6857999"/>
                </a:lnTo>
                <a:lnTo>
                  <a:pt x="108327" y="6827237"/>
                </a:lnTo>
                <a:cubicBezTo>
                  <a:pt x="1556761" y="6376727"/>
                  <a:pt x="2608432" y="5025679"/>
                  <a:pt x="2608432" y="3428999"/>
                </a:cubicBezTo>
                <a:cubicBezTo>
                  <a:pt x="2608432" y="1832320"/>
                  <a:pt x="1556761" y="481271"/>
                  <a:pt x="108327" y="30761"/>
                </a:cubicBezTo>
                <a:lnTo>
                  <a:pt x="2" y="0"/>
                </a:lnTo>
                <a:close/>
              </a:path>
            </a:pathLst>
          </a:custGeom>
          <a:gradFill>
            <a:gsLst>
              <a:gs pos="100000">
                <a:srgbClr val="1F72CC"/>
              </a:gs>
              <a:gs pos="0">
                <a:srgbClr val="2CA0EB"/>
              </a:gs>
            </a:gsLst>
            <a:lin ang="5400000" scaled="0"/>
          </a:gradFill>
          <a:ln>
            <a:noFill/>
          </a:ln>
          <a:effectLst>
            <a:outerShdw blurRad="190500" dist="63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44000"/>
          </a:blip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14" y="260648"/>
            <a:ext cx="2788836" cy="596581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415415" y="1988820"/>
            <a:ext cx="8929370" cy="3960495"/>
            <a:chOff x="2229" y="3132"/>
            <a:chExt cx="14062" cy="6237"/>
          </a:xfrm>
        </p:grpSpPr>
        <p:sp>
          <p:nvSpPr>
            <p:cNvPr id="12" name="流程图: 可选过程 11"/>
            <p:cNvSpPr/>
            <p:nvPr/>
          </p:nvSpPr>
          <p:spPr>
            <a:xfrm>
              <a:off x="11074" y="3132"/>
              <a:ext cx="5217" cy="6237"/>
            </a:xfrm>
            <a:prstGeom prst="flowChartAlternateProcess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229" y="3132"/>
              <a:ext cx="5248" cy="6237"/>
              <a:chOff x="1209" y="3132"/>
              <a:chExt cx="5248" cy="6237"/>
            </a:xfrm>
          </p:grpSpPr>
          <p:sp>
            <p:nvSpPr>
              <p:cNvPr id="11" name="流程图: 可选过程 10"/>
              <p:cNvSpPr/>
              <p:nvPr/>
            </p:nvSpPr>
            <p:spPr>
              <a:xfrm>
                <a:off x="1209" y="3132"/>
                <a:ext cx="5217" cy="6237"/>
              </a:xfrm>
              <a:prstGeom prst="flowChartAlternateProcess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439" y="4493"/>
                <a:ext cx="487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chemeClr val="bg1"/>
                    </a:solidFill>
                  </a:rPr>
                  <a:t>2010IBM</a:t>
                </a:r>
                <a:r>
                  <a:rPr lang="zh-CN" altLang="en-US">
                    <a:solidFill>
                      <a:schemeClr val="bg1"/>
                    </a:solidFill>
                  </a:rPr>
                  <a:t>提出智慧城市愿景</a:t>
                </a: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465" y="5854"/>
                <a:ext cx="4733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chemeClr val="bg1"/>
                    </a:solidFill>
                  </a:rPr>
                  <a:t>最早的智慧路灯由德国一家公司研发而成，该公司在普通路灯上安装了充电桩</a:t>
                </a: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435" y="3397"/>
                <a:ext cx="5022" cy="1676"/>
              </a:xfrm>
              <a:prstGeom prst="rect">
                <a:avLst/>
              </a:prstGeom>
            </p:spPr>
            <p:txBody>
              <a:bodyPr wrap="square">
                <a:noAutofit/>
                <a:extLst>
                  <a:ext uri="{4A0BC546-FE56-4ADE-93B0-CB8AF2F6F144}">
                    <wpsdc:textFrameExt xmlns:wpsdc="http://www.wps.cn/officeDocument/2022/drawingmlCustomData" type="title"/>
                  </a:ext>
                </a:extLst>
              </a:bodyPr>
              <a:p>
                <a:pPr algn="l"/>
                <a:r>
                  <a:rPr lang="zh-CN" altLang="en-US" sz="2800" b="1" spc="4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智能路灯的出现</a:t>
                </a:r>
                <a:endParaRPr lang="zh-CN" altLang="en-US" sz="2800" b="1" spc="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262890" y="4445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智能路灯</a:t>
            </a:r>
            <a:endParaRPr lang="zh-CN" altLang="en-US" sz="48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18162" y="880448"/>
            <a:ext cx="11450063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6180" y="2157095"/>
            <a:ext cx="2687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spc="400">
                <a:solidFill>
                  <a:schemeClr val="bg1"/>
                </a:solidFill>
                <a:ea typeface="微软雅黑" panose="020B0503020204020204" pitchFamily="34" charset="-122"/>
              </a:rPr>
              <a:t>中国的发展</a:t>
            </a:r>
            <a:endParaRPr lang="zh-CN" altLang="en-US" sz="2800" b="1" spc="4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17740" y="2814320"/>
            <a:ext cx="28105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chemeClr val="bg1"/>
                </a:solidFill>
              </a:rPr>
              <a:t>2016年德国汉诺威</a:t>
            </a:r>
            <a:r>
              <a:rPr lang="en-US" altLang="zh-CN" sz="1800">
                <a:solidFill>
                  <a:schemeClr val="bg1"/>
                </a:solidFill>
              </a:rPr>
              <a:t>CEBIT</a:t>
            </a:r>
            <a:r>
              <a:rPr lang="zh-CN" altLang="en-US" sz="1800">
                <a:solidFill>
                  <a:schemeClr val="bg1"/>
                </a:solidFill>
              </a:rPr>
              <a:t>展上，华为发布首个多级智能控制照明物联网解决方案，中兴通信也推出了集合路灯、充电桩、基站、智慧城市信息采集为一体的</a:t>
            </a:r>
            <a:r>
              <a:rPr lang="en-US" altLang="zh-CN" sz="1800">
                <a:solidFill>
                  <a:schemeClr val="bg1"/>
                </a:solidFill>
              </a:rPr>
              <a:t>“Blue Pillar”</a:t>
            </a:r>
            <a:r>
              <a:rPr lang="zh-CN" altLang="en-US" sz="1800">
                <a:solidFill>
                  <a:schemeClr val="bg1"/>
                </a:solidFill>
              </a:rPr>
              <a:t>智慧路灯综合解决方案</a:t>
            </a:r>
            <a:endParaRPr lang="zh-C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239500" cy="6858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-11277" y="2"/>
            <a:ext cx="12232288" cy="688373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926885" y="-25739"/>
            <a:ext cx="5294127" cy="6883739"/>
            <a:chOff x="6917666" y="-2"/>
            <a:chExt cx="5274333" cy="6858002"/>
          </a:xfrm>
        </p:grpSpPr>
        <p:sp>
          <p:nvSpPr>
            <p:cNvPr id="13" name="任意多边形 12"/>
            <p:cNvSpPr/>
            <p:nvPr/>
          </p:nvSpPr>
          <p:spPr>
            <a:xfrm>
              <a:off x="6933129" y="-2"/>
              <a:ext cx="5258870" cy="6858001"/>
            </a:xfrm>
            <a:custGeom>
              <a:avLst/>
              <a:gdLst>
                <a:gd name="connsiteX0" fmla="*/ 0 w 5258870"/>
                <a:gd name="connsiteY0" fmla="*/ 0 h 6858000"/>
                <a:gd name="connsiteX1" fmla="*/ 5258870 w 5258870"/>
                <a:gd name="connsiteY1" fmla="*/ 0 h 6858000"/>
                <a:gd name="connsiteX2" fmla="*/ 5258870 w 5258870"/>
                <a:gd name="connsiteY2" fmla="*/ 6858000 h 6858000"/>
                <a:gd name="connsiteX3" fmla="*/ 0 w 5258870"/>
                <a:gd name="connsiteY3" fmla="*/ 6858000 h 6858000"/>
                <a:gd name="connsiteX4" fmla="*/ 108329 w 5258870"/>
                <a:gd name="connsiteY4" fmla="*/ 6827238 h 6858000"/>
                <a:gd name="connsiteX5" fmla="*/ 2608434 w 5258870"/>
                <a:gd name="connsiteY5" fmla="*/ 3429000 h 6858000"/>
                <a:gd name="connsiteX6" fmla="*/ 108329 w 5258870"/>
                <a:gd name="connsiteY6" fmla="*/ 3076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8870" h="6858000">
                  <a:moveTo>
                    <a:pt x="0" y="0"/>
                  </a:moveTo>
                  <a:lnTo>
                    <a:pt x="5258870" y="0"/>
                  </a:lnTo>
                  <a:lnTo>
                    <a:pt x="5258870" y="6858000"/>
                  </a:lnTo>
                  <a:lnTo>
                    <a:pt x="0" y="6858000"/>
                  </a:lnTo>
                  <a:lnTo>
                    <a:pt x="108329" y="6827238"/>
                  </a:lnTo>
                  <a:cubicBezTo>
                    <a:pt x="1556763" y="6376728"/>
                    <a:pt x="2608434" y="5025680"/>
                    <a:pt x="2608434" y="3429000"/>
                  </a:cubicBezTo>
                  <a:cubicBezTo>
                    <a:pt x="2608434" y="1832321"/>
                    <a:pt x="1556763" y="481272"/>
                    <a:pt x="108329" y="30762"/>
                  </a:cubicBezTo>
                  <a:close/>
                </a:path>
              </a:pathLst>
            </a:custGeom>
            <a:gradFill>
              <a:gsLst>
                <a:gs pos="100000">
                  <a:srgbClr val="1E53BB"/>
                </a:gs>
                <a:gs pos="0">
                  <a:srgbClr val="1F72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917667" y="1"/>
              <a:ext cx="4908369" cy="6857999"/>
            </a:xfrm>
            <a:custGeom>
              <a:avLst/>
              <a:gdLst>
                <a:gd name="connsiteX0" fmla="*/ 2 w 4908369"/>
                <a:gd name="connsiteY0" fmla="*/ 0 h 6857999"/>
                <a:gd name="connsiteX1" fmla="*/ 4900938 w 4908369"/>
                <a:gd name="connsiteY1" fmla="*/ 0 h 6857999"/>
                <a:gd name="connsiteX2" fmla="*/ 348750 w 4908369"/>
                <a:gd name="connsiteY2" fmla="*/ 6792064 h 6857999"/>
                <a:gd name="connsiteX3" fmla="*/ 0 w 4908369"/>
                <a:gd name="connsiteY3" fmla="*/ 6857999 h 6857999"/>
                <a:gd name="connsiteX4" fmla="*/ 108327 w 4908369"/>
                <a:gd name="connsiteY4" fmla="*/ 6827237 h 6857999"/>
                <a:gd name="connsiteX5" fmla="*/ 2608432 w 4908369"/>
                <a:gd name="connsiteY5" fmla="*/ 3428999 h 6857999"/>
                <a:gd name="connsiteX6" fmla="*/ 108327 w 4908369"/>
                <a:gd name="connsiteY6" fmla="*/ 30761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8369" h="6857999">
                  <a:moveTo>
                    <a:pt x="2" y="0"/>
                  </a:moveTo>
                  <a:lnTo>
                    <a:pt x="4900938" y="0"/>
                  </a:lnTo>
                  <a:cubicBezTo>
                    <a:pt x="5012964" y="2715247"/>
                    <a:pt x="3875086" y="6027461"/>
                    <a:pt x="348750" y="6792064"/>
                  </a:cubicBezTo>
                  <a:lnTo>
                    <a:pt x="0" y="6857999"/>
                  </a:lnTo>
                  <a:lnTo>
                    <a:pt x="108327" y="6827237"/>
                  </a:lnTo>
                  <a:cubicBezTo>
                    <a:pt x="1556761" y="6376727"/>
                    <a:pt x="2608432" y="5025679"/>
                    <a:pt x="2608432" y="3428999"/>
                  </a:cubicBezTo>
                  <a:cubicBezTo>
                    <a:pt x="2608432" y="1832320"/>
                    <a:pt x="1556761" y="481271"/>
                    <a:pt x="108327" y="307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6917666" y="1"/>
              <a:ext cx="4430431" cy="6857999"/>
            </a:xfrm>
            <a:custGeom>
              <a:avLst/>
              <a:gdLst>
                <a:gd name="connsiteX0" fmla="*/ 2 w 4908369"/>
                <a:gd name="connsiteY0" fmla="*/ 0 h 6857999"/>
                <a:gd name="connsiteX1" fmla="*/ 4900938 w 4908369"/>
                <a:gd name="connsiteY1" fmla="*/ 0 h 6857999"/>
                <a:gd name="connsiteX2" fmla="*/ 348750 w 4908369"/>
                <a:gd name="connsiteY2" fmla="*/ 6792064 h 6857999"/>
                <a:gd name="connsiteX3" fmla="*/ 0 w 4908369"/>
                <a:gd name="connsiteY3" fmla="*/ 6857999 h 6857999"/>
                <a:gd name="connsiteX4" fmla="*/ 108327 w 4908369"/>
                <a:gd name="connsiteY4" fmla="*/ 6827237 h 6857999"/>
                <a:gd name="connsiteX5" fmla="*/ 2608432 w 4908369"/>
                <a:gd name="connsiteY5" fmla="*/ 3428999 h 6857999"/>
                <a:gd name="connsiteX6" fmla="*/ 108327 w 4908369"/>
                <a:gd name="connsiteY6" fmla="*/ 30761 h 6857999"/>
                <a:gd name="connsiteX0-1" fmla="*/ 2 w 4592631"/>
                <a:gd name="connsiteY0-2" fmla="*/ 0 h 6857999"/>
                <a:gd name="connsiteX1-3" fmla="*/ 4582886 w 4592631"/>
                <a:gd name="connsiteY1-4" fmla="*/ 0 h 6857999"/>
                <a:gd name="connsiteX2-5" fmla="*/ 348750 w 4592631"/>
                <a:gd name="connsiteY2-6" fmla="*/ 6792064 h 6857999"/>
                <a:gd name="connsiteX3-7" fmla="*/ 0 w 4592631"/>
                <a:gd name="connsiteY3-8" fmla="*/ 6857999 h 6857999"/>
                <a:gd name="connsiteX4-9" fmla="*/ 108327 w 4592631"/>
                <a:gd name="connsiteY4-10" fmla="*/ 6827237 h 6857999"/>
                <a:gd name="connsiteX5-11" fmla="*/ 2608432 w 4592631"/>
                <a:gd name="connsiteY5-12" fmla="*/ 3428999 h 6857999"/>
                <a:gd name="connsiteX6-13" fmla="*/ 108327 w 4592631"/>
                <a:gd name="connsiteY6-14" fmla="*/ 30761 h 6857999"/>
                <a:gd name="connsiteX7" fmla="*/ 2 w 4592631"/>
                <a:gd name="connsiteY7" fmla="*/ 0 h 6857999"/>
                <a:gd name="connsiteX0-15" fmla="*/ 2 w 4517197"/>
                <a:gd name="connsiteY0-16" fmla="*/ 0 h 6857999"/>
                <a:gd name="connsiteX1-17" fmla="*/ 4506686 w 4517197"/>
                <a:gd name="connsiteY1-18" fmla="*/ 0 h 6857999"/>
                <a:gd name="connsiteX2-19" fmla="*/ 348750 w 4517197"/>
                <a:gd name="connsiteY2-20" fmla="*/ 6792064 h 6857999"/>
                <a:gd name="connsiteX3-21" fmla="*/ 0 w 4517197"/>
                <a:gd name="connsiteY3-22" fmla="*/ 6857999 h 6857999"/>
                <a:gd name="connsiteX4-23" fmla="*/ 108327 w 4517197"/>
                <a:gd name="connsiteY4-24" fmla="*/ 6827237 h 6857999"/>
                <a:gd name="connsiteX5-25" fmla="*/ 2608432 w 4517197"/>
                <a:gd name="connsiteY5-26" fmla="*/ 3428999 h 6857999"/>
                <a:gd name="connsiteX6-27" fmla="*/ 108327 w 4517197"/>
                <a:gd name="connsiteY6-28" fmla="*/ 30761 h 6857999"/>
                <a:gd name="connsiteX7-29" fmla="*/ 2 w 4517197"/>
                <a:gd name="connsiteY7-30" fmla="*/ 0 h 6857999"/>
                <a:gd name="connsiteX0-31" fmla="*/ 2 w 4527771"/>
                <a:gd name="connsiteY0-32" fmla="*/ 0 h 6857999"/>
                <a:gd name="connsiteX1-33" fmla="*/ 4506686 w 4527771"/>
                <a:gd name="connsiteY1-34" fmla="*/ 0 h 6857999"/>
                <a:gd name="connsiteX2-35" fmla="*/ 348750 w 4527771"/>
                <a:gd name="connsiteY2-36" fmla="*/ 6792064 h 6857999"/>
                <a:gd name="connsiteX3-37" fmla="*/ 0 w 4527771"/>
                <a:gd name="connsiteY3-38" fmla="*/ 6857999 h 6857999"/>
                <a:gd name="connsiteX4-39" fmla="*/ 108327 w 4527771"/>
                <a:gd name="connsiteY4-40" fmla="*/ 6827237 h 6857999"/>
                <a:gd name="connsiteX5-41" fmla="*/ 2608432 w 4527771"/>
                <a:gd name="connsiteY5-42" fmla="*/ 3428999 h 6857999"/>
                <a:gd name="connsiteX6-43" fmla="*/ 108327 w 4527771"/>
                <a:gd name="connsiteY6-44" fmla="*/ 30761 h 6857999"/>
                <a:gd name="connsiteX7-45" fmla="*/ 2 w 4527771"/>
                <a:gd name="connsiteY7-46" fmla="*/ 0 h 6857999"/>
                <a:gd name="connsiteX0-47" fmla="*/ 2 w 4325367"/>
                <a:gd name="connsiteY0-48" fmla="*/ 0 h 6857999"/>
                <a:gd name="connsiteX1-49" fmla="*/ 4299652 w 4325367"/>
                <a:gd name="connsiteY1-50" fmla="*/ 0 h 6857999"/>
                <a:gd name="connsiteX2-51" fmla="*/ 348750 w 4325367"/>
                <a:gd name="connsiteY2-52" fmla="*/ 6792064 h 6857999"/>
                <a:gd name="connsiteX3-53" fmla="*/ 0 w 4325367"/>
                <a:gd name="connsiteY3-54" fmla="*/ 6857999 h 6857999"/>
                <a:gd name="connsiteX4-55" fmla="*/ 108327 w 4325367"/>
                <a:gd name="connsiteY4-56" fmla="*/ 6827237 h 6857999"/>
                <a:gd name="connsiteX5-57" fmla="*/ 2608432 w 4325367"/>
                <a:gd name="connsiteY5-58" fmla="*/ 3428999 h 6857999"/>
                <a:gd name="connsiteX6-59" fmla="*/ 108327 w 4325367"/>
                <a:gd name="connsiteY6-60" fmla="*/ 30761 h 6857999"/>
                <a:gd name="connsiteX7-61" fmla="*/ 2 w 4325367"/>
                <a:gd name="connsiteY7-62" fmla="*/ 0 h 6857999"/>
                <a:gd name="connsiteX0-63" fmla="*/ 2 w 4430431"/>
                <a:gd name="connsiteY0-64" fmla="*/ 0 h 6857999"/>
                <a:gd name="connsiteX1-65" fmla="*/ 4299652 w 4430431"/>
                <a:gd name="connsiteY1-66" fmla="*/ 0 h 6857999"/>
                <a:gd name="connsiteX2-67" fmla="*/ 348750 w 4430431"/>
                <a:gd name="connsiteY2-68" fmla="*/ 6792064 h 6857999"/>
                <a:gd name="connsiteX3-69" fmla="*/ 0 w 4430431"/>
                <a:gd name="connsiteY3-70" fmla="*/ 6857999 h 6857999"/>
                <a:gd name="connsiteX4-71" fmla="*/ 108327 w 4430431"/>
                <a:gd name="connsiteY4-72" fmla="*/ 6827237 h 6857999"/>
                <a:gd name="connsiteX5-73" fmla="*/ 2608432 w 4430431"/>
                <a:gd name="connsiteY5-74" fmla="*/ 3428999 h 6857999"/>
                <a:gd name="connsiteX6-75" fmla="*/ 108327 w 4430431"/>
                <a:gd name="connsiteY6-76" fmla="*/ 30761 h 6857999"/>
                <a:gd name="connsiteX7-77" fmla="*/ 2 w 4430431"/>
                <a:gd name="connsiteY7-78" fmla="*/ 0 h 68579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4430431" h="6857999">
                  <a:moveTo>
                    <a:pt x="2" y="0"/>
                  </a:moveTo>
                  <a:lnTo>
                    <a:pt x="4299652" y="0"/>
                  </a:lnTo>
                  <a:cubicBezTo>
                    <a:pt x="4813885" y="2452860"/>
                    <a:pt x="3875086" y="6027461"/>
                    <a:pt x="348750" y="6792064"/>
                  </a:cubicBezTo>
                  <a:lnTo>
                    <a:pt x="0" y="6857999"/>
                  </a:lnTo>
                  <a:lnTo>
                    <a:pt x="108327" y="6827237"/>
                  </a:lnTo>
                  <a:cubicBezTo>
                    <a:pt x="1556761" y="6376727"/>
                    <a:pt x="2608432" y="5025679"/>
                    <a:pt x="2608432" y="3428999"/>
                  </a:cubicBezTo>
                  <a:cubicBezTo>
                    <a:pt x="2608432" y="1832320"/>
                    <a:pt x="1556761" y="481271"/>
                    <a:pt x="108327" y="30761"/>
                  </a:cubicBez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100000">
                  <a:srgbClr val="1F72CC"/>
                </a:gs>
                <a:gs pos="0">
                  <a:srgbClr val="2CA0EB"/>
                </a:gs>
              </a:gsLst>
              <a:lin ang="5400000" scaled="0"/>
            </a:gradFill>
            <a:ln>
              <a:noFill/>
            </a:ln>
            <a:effectLst>
              <a:outerShdw blurRad="190500" dist="63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378" y="4902989"/>
            <a:ext cx="1428287" cy="1858433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2673285" y="3638565"/>
            <a:ext cx="2257836" cy="0"/>
          </a:xfrm>
          <a:prstGeom prst="line">
            <a:avLst/>
          </a:prstGeom>
          <a:ln w="38100">
            <a:solidFill>
              <a:srgbClr val="1F6A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2947779" y="1776965"/>
            <a:ext cx="1708845" cy="1639167"/>
            <a:chOff x="1461663" y="1029155"/>
            <a:chExt cx="1524802" cy="1462625"/>
          </a:xfrm>
        </p:grpSpPr>
        <p:sp>
          <p:nvSpPr>
            <p:cNvPr id="24" name="Freeform 5"/>
            <p:cNvSpPr/>
            <p:nvPr/>
          </p:nvSpPr>
          <p:spPr bwMode="auto">
            <a:xfrm rot="16200000">
              <a:off x="1492751" y="1112310"/>
              <a:ext cx="1462625" cy="1296316"/>
            </a:xfrm>
            <a:prstGeom prst="roundRect">
              <a:avLst/>
            </a:prstGeom>
            <a:solidFill>
              <a:srgbClr val="1F6AC8"/>
            </a:solidFill>
            <a:ln w="25400"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61663" y="1218862"/>
              <a:ext cx="1524802" cy="96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+mn-lt"/>
                  <a:ea typeface="思源宋体 CN Heavy" panose="02020900000000000000" charset="-122"/>
                </a:rPr>
                <a:t>02</a:t>
              </a:r>
              <a:endParaRPr lang="zh-CN" altLang="en-US" sz="64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+mn-lt"/>
                <a:ea typeface="思源宋体 CN Heavy" panose="02020900000000000000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23392" y="3892996"/>
            <a:ext cx="66727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3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</a:rPr>
              <a:t>技术特点</a:t>
            </a:r>
            <a:endParaRPr lang="zh-CN" altLang="en-US" sz="4400" b="1" spc="300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: 圆角 5"/>
          <p:cNvSpPr/>
          <p:nvPr/>
        </p:nvSpPr>
        <p:spPr>
          <a:xfrm>
            <a:off x="8147160" y="2240050"/>
            <a:ext cx="3355929" cy="3806167"/>
          </a:xfrm>
          <a:prstGeom prst="roundRect">
            <a:avLst>
              <a:gd name="adj" fmla="val 2144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: 圆角 5"/>
          <p:cNvSpPr/>
          <p:nvPr/>
        </p:nvSpPr>
        <p:spPr>
          <a:xfrm>
            <a:off x="4504232" y="2240050"/>
            <a:ext cx="3355929" cy="3792951"/>
          </a:xfrm>
          <a:prstGeom prst="roundRect">
            <a:avLst>
              <a:gd name="adj" fmla="val 2144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: 圆角 5"/>
          <p:cNvSpPr/>
          <p:nvPr/>
        </p:nvSpPr>
        <p:spPr>
          <a:xfrm>
            <a:off x="790738" y="2277942"/>
            <a:ext cx="3378683" cy="3748981"/>
          </a:xfrm>
          <a:prstGeom prst="roundRect">
            <a:avLst>
              <a:gd name="adj" fmla="val 2144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1"/>
          <p:cNvSpPr txBox="1"/>
          <p:nvPr/>
        </p:nvSpPr>
        <p:spPr>
          <a:xfrm>
            <a:off x="417555" y="220352"/>
            <a:ext cx="7214616" cy="535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465"/>
              </a:lnSpc>
            </a:pPr>
            <a:r>
              <a:rPr lang="zh-CN" altLang="en-US" sz="48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cs typeface="+mn-ea"/>
                <a:sym typeface="+mn-lt"/>
              </a:rPr>
              <a:t>智能路灯</a:t>
            </a:r>
            <a:endParaRPr lang="zh-CN" altLang="en-US" sz="48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18162" y="880448"/>
            <a:ext cx="11450063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8"/>
          <p:cNvSpPr/>
          <p:nvPr/>
        </p:nvSpPr>
        <p:spPr>
          <a:xfrm>
            <a:off x="4511278" y="5989031"/>
            <a:ext cx="3360372" cy="212539"/>
          </a:xfrm>
          <a:prstGeom prst="roundRect">
            <a:avLst/>
          </a:prstGeom>
          <a:solidFill>
            <a:srgbClr val="007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0"/>
          <p:cNvSpPr/>
          <p:nvPr/>
        </p:nvSpPr>
        <p:spPr>
          <a:xfrm>
            <a:off x="8159683" y="5989031"/>
            <a:ext cx="3365988" cy="212539"/>
          </a:xfrm>
          <a:prstGeom prst="roundRect">
            <a:avLst/>
          </a:prstGeom>
          <a:solidFill>
            <a:srgbClr val="113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9024086" y="1375570"/>
            <a:ext cx="1602075" cy="1602075"/>
            <a:chOff x="6504319" y="1036438"/>
            <a:chExt cx="1201556" cy="1201556"/>
          </a:xfrm>
        </p:grpSpPr>
        <p:grpSp>
          <p:nvGrpSpPr>
            <p:cNvPr id="22" name="组合 21"/>
            <p:cNvGrpSpPr/>
            <p:nvPr/>
          </p:nvGrpSpPr>
          <p:grpSpPr>
            <a:xfrm>
              <a:off x="6769251" y="1247839"/>
              <a:ext cx="671686" cy="760439"/>
              <a:chOff x="3144087" y="3198590"/>
              <a:chExt cx="1169016" cy="1323486"/>
            </a:xfrm>
          </p:grpSpPr>
          <p:sp>
            <p:nvSpPr>
              <p:cNvPr id="23" name="六边形 5"/>
              <p:cNvSpPr/>
              <p:nvPr/>
            </p:nvSpPr>
            <p:spPr>
              <a:xfrm rot="5400000">
                <a:off x="3209289" y="3391157"/>
                <a:ext cx="1067816" cy="943187"/>
              </a:xfrm>
              <a:custGeom>
                <a:avLst/>
                <a:gdLst>
                  <a:gd name="connsiteX0" fmla="*/ 11412 w 1035227"/>
                  <a:gd name="connsiteY0" fmla="*/ 408901 h 914400"/>
                  <a:gd name="connsiteX1" fmla="*/ 186012 w 1035227"/>
                  <a:gd name="connsiteY1" fmla="*/ 59701 h 914400"/>
                  <a:gd name="connsiteX2" fmla="*/ 282610 w 1035227"/>
                  <a:gd name="connsiteY2" fmla="*/ 0 h 914400"/>
                  <a:gd name="connsiteX3" fmla="*/ 752618 w 1035227"/>
                  <a:gd name="connsiteY3" fmla="*/ 0 h 914400"/>
                  <a:gd name="connsiteX4" fmla="*/ 849216 w 1035227"/>
                  <a:gd name="connsiteY4" fmla="*/ 59701 h 914400"/>
                  <a:gd name="connsiteX5" fmla="*/ 1023817 w 1035227"/>
                  <a:gd name="connsiteY5" fmla="*/ 408901 h 914400"/>
                  <a:gd name="connsiteX6" fmla="*/ 1023817 w 1035227"/>
                  <a:gd name="connsiteY6" fmla="*/ 505499 h 914400"/>
                  <a:gd name="connsiteX7" fmla="*/ 849216 w 1035227"/>
                  <a:gd name="connsiteY7" fmla="*/ 854699 h 914400"/>
                  <a:gd name="connsiteX8" fmla="*/ 752618 w 1035227"/>
                  <a:gd name="connsiteY8" fmla="*/ 914400 h 914400"/>
                  <a:gd name="connsiteX9" fmla="*/ 282610 w 1035227"/>
                  <a:gd name="connsiteY9" fmla="*/ 914400 h 914400"/>
                  <a:gd name="connsiteX10" fmla="*/ 186012 w 1035227"/>
                  <a:gd name="connsiteY10" fmla="*/ 854699 h 914400"/>
                  <a:gd name="connsiteX11" fmla="*/ 11412 w 1035227"/>
                  <a:gd name="connsiteY11" fmla="*/ 505499 h 914400"/>
                  <a:gd name="connsiteX12" fmla="*/ 11412 w 1035227"/>
                  <a:gd name="connsiteY12" fmla="*/ 408901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5227" h="914400">
                    <a:moveTo>
                      <a:pt x="11412" y="408901"/>
                    </a:moveTo>
                    <a:lnTo>
                      <a:pt x="186012" y="59701"/>
                    </a:lnTo>
                    <a:cubicBezTo>
                      <a:pt x="204310" y="23104"/>
                      <a:pt x="241693" y="0"/>
                      <a:pt x="282610" y="0"/>
                    </a:cubicBezTo>
                    <a:lnTo>
                      <a:pt x="752618" y="0"/>
                    </a:lnTo>
                    <a:cubicBezTo>
                      <a:pt x="793535" y="0"/>
                      <a:pt x="830918" y="23104"/>
                      <a:pt x="849216" y="59701"/>
                    </a:cubicBezTo>
                    <a:lnTo>
                      <a:pt x="1023817" y="408901"/>
                    </a:lnTo>
                    <a:cubicBezTo>
                      <a:pt x="1039031" y="439329"/>
                      <a:pt x="1039031" y="475071"/>
                      <a:pt x="1023817" y="505499"/>
                    </a:cubicBezTo>
                    <a:lnTo>
                      <a:pt x="849216" y="854699"/>
                    </a:lnTo>
                    <a:cubicBezTo>
                      <a:pt x="830918" y="891296"/>
                      <a:pt x="793535" y="914400"/>
                      <a:pt x="752618" y="914400"/>
                    </a:cubicBezTo>
                    <a:lnTo>
                      <a:pt x="282610" y="914400"/>
                    </a:lnTo>
                    <a:cubicBezTo>
                      <a:pt x="241693" y="914400"/>
                      <a:pt x="204310" y="891296"/>
                      <a:pt x="186012" y="854699"/>
                    </a:cubicBezTo>
                    <a:lnTo>
                      <a:pt x="11412" y="505499"/>
                    </a:lnTo>
                    <a:cubicBezTo>
                      <a:pt x="-3803" y="475071"/>
                      <a:pt x="-3803" y="439329"/>
                      <a:pt x="11412" y="408901"/>
                    </a:cubicBezTo>
                  </a:path>
                </a:pathLst>
              </a:custGeom>
              <a:solidFill>
                <a:srgbClr val="2CA0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六边形 5"/>
              <p:cNvSpPr/>
              <p:nvPr/>
            </p:nvSpPr>
            <p:spPr>
              <a:xfrm rot="5400000">
                <a:off x="3066852" y="3275825"/>
                <a:ext cx="1323486" cy="1169016"/>
              </a:xfrm>
              <a:custGeom>
                <a:avLst/>
                <a:gdLst>
                  <a:gd name="connsiteX0" fmla="*/ 11412 w 1035227"/>
                  <a:gd name="connsiteY0" fmla="*/ 408901 h 914400"/>
                  <a:gd name="connsiteX1" fmla="*/ 186012 w 1035227"/>
                  <a:gd name="connsiteY1" fmla="*/ 59701 h 914400"/>
                  <a:gd name="connsiteX2" fmla="*/ 282610 w 1035227"/>
                  <a:gd name="connsiteY2" fmla="*/ 0 h 914400"/>
                  <a:gd name="connsiteX3" fmla="*/ 752618 w 1035227"/>
                  <a:gd name="connsiteY3" fmla="*/ 0 h 914400"/>
                  <a:gd name="connsiteX4" fmla="*/ 849216 w 1035227"/>
                  <a:gd name="connsiteY4" fmla="*/ 59701 h 914400"/>
                  <a:gd name="connsiteX5" fmla="*/ 1023817 w 1035227"/>
                  <a:gd name="connsiteY5" fmla="*/ 408901 h 914400"/>
                  <a:gd name="connsiteX6" fmla="*/ 1023817 w 1035227"/>
                  <a:gd name="connsiteY6" fmla="*/ 505499 h 914400"/>
                  <a:gd name="connsiteX7" fmla="*/ 849216 w 1035227"/>
                  <a:gd name="connsiteY7" fmla="*/ 854699 h 914400"/>
                  <a:gd name="connsiteX8" fmla="*/ 752618 w 1035227"/>
                  <a:gd name="connsiteY8" fmla="*/ 914400 h 914400"/>
                  <a:gd name="connsiteX9" fmla="*/ 282610 w 1035227"/>
                  <a:gd name="connsiteY9" fmla="*/ 914400 h 914400"/>
                  <a:gd name="connsiteX10" fmla="*/ 186012 w 1035227"/>
                  <a:gd name="connsiteY10" fmla="*/ 854699 h 914400"/>
                  <a:gd name="connsiteX11" fmla="*/ 11412 w 1035227"/>
                  <a:gd name="connsiteY11" fmla="*/ 505499 h 914400"/>
                  <a:gd name="connsiteX12" fmla="*/ 11412 w 1035227"/>
                  <a:gd name="connsiteY12" fmla="*/ 408901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5227" h="914400">
                    <a:moveTo>
                      <a:pt x="11412" y="408901"/>
                    </a:moveTo>
                    <a:lnTo>
                      <a:pt x="186012" y="59701"/>
                    </a:lnTo>
                    <a:cubicBezTo>
                      <a:pt x="204310" y="23104"/>
                      <a:pt x="241693" y="0"/>
                      <a:pt x="282610" y="0"/>
                    </a:cubicBezTo>
                    <a:lnTo>
                      <a:pt x="752618" y="0"/>
                    </a:lnTo>
                    <a:cubicBezTo>
                      <a:pt x="793535" y="0"/>
                      <a:pt x="830918" y="23104"/>
                      <a:pt x="849216" y="59701"/>
                    </a:cubicBezTo>
                    <a:lnTo>
                      <a:pt x="1023817" y="408901"/>
                    </a:lnTo>
                    <a:cubicBezTo>
                      <a:pt x="1039031" y="439329"/>
                      <a:pt x="1039031" y="475071"/>
                      <a:pt x="1023817" y="505499"/>
                    </a:cubicBezTo>
                    <a:lnTo>
                      <a:pt x="849216" y="854699"/>
                    </a:lnTo>
                    <a:cubicBezTo>
                      <a:pt x="830918" y="891296"/>
                      <a:pt x="793535" y="914400"/>
                      <a:pt x="752618" y="914400"/>
                    </a:cubicBezTo>
                    <a:lnTo>
                      <a:pt x="282610" y="914400"/>
                    </a:lnTo>
                    <a:cubicBezTo>
                      <a:pt x="241693" y="914400"/>
                      <a:pt x="204310" y="891296"/>
                      <a:pt x="186012" y="854699"/>
                    </a:cubicBezTo>
                    <a:lnTo>
                      <a:pt x="11412" y="505499"/>
                    </a:lnTo>
                    <a:cubicBezTo>
                      <a:pt x="-3803" y="475071"/>
                      <a:pt x="-3803" y="439329"/>
                      <a:pt x="11412" y="408901"/>
                    </a:cubicBezTo>
                  </a:path>
                </a:pathLst>
              </a:custGeom>
              <a:noFill/>
              <a:ln>
                <a:solidFill>
                  <a:srgbClr val="2CA0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7" name="空心弧 26"/>
            <p:cNvSpPr/>
            <p:nvPr/>
          </p:nvSpPr>
          <p:spPr>
            <a:xfrm rot="14670584">
              <a:off x="6504319" y="1036438"/>
              <a:ext cx="1201556" cy="1201556"/>
            </a:xfrm>
            <a:prstGeom prst="blockArc">
              <a:avLst>
                <a:gd name="adj1" fmla="val 10268947"/>
                <a:gd name="adj2" fmla="val 10187664"/>
                <a:gd name="adj3" fmla="val 841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50800" dir="2700000" algn="tl" rotWithShape="0">
                <a:schemeClr val="bg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7" name="图形 44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6969433" y="1455619"/>
              <a:ext cx="295507" cy="335723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1703580" y="1346556"/>
            <a:ext cx="1602075" cy="1602075"/>
            <a:chOff x="1385476" y="1036438"/>
            <a:chExt cx="1201556" cy="1201556"/>
          </a:xfrm>
        </p:grpSpPr>
        <p:grpSp>
          <p:nvGrpSpPr>
            <p:cNvPr id="16" name="组合 15"/>
            <p:cNvGrpSpPr/>
            <p:nvPr/>
          </p:nvGrpSpPr>
          <p:grpSpPr>
            <a:xfrm>
              <a:off x="1650413" y="1256996"/>
              <a:ext cx="671686" cy="760439"/>
              <a:chOff x="3144089" y="3198590"/>
              <a:chExt cx="1169016" cy="1323486"/>
            </a:xfrm>
          </p:grpSpPr>
          <p:sp>
            <p:nvSpPr>
              <p:cNvPr id="17" name="六边形 5"/>
              <p:cNvSpPr/>
              <p:nvPr/>
            </p:nvSpPr>
            <p:spPr>
              <a:xfrm rot="5400000">
                <a:off x="3209289" y="3391157"/>
                <a:ext cx="1067816" cy="943187"/>
              </a:xfrm>
              <a:custGeom>
                <a:avLst/>
                <a:gdLst>
                  <a:gd name="connsiteX0" fmla="*/ 11412 w 1035227"/>
                  <a:gd name="connsiteY0" fmla="*/ 408901 h 914400"/>
                  <a:gd name="connsiteX1" fmla="*/ 186012 w 1035227"/>
                  <a:gd name="connsiteY1" fmla="*/ 59701 h 914400"/>
                  <a:gd name="connsiteX2" fmla="*/ 282610 w 1035227"/>
                  <a:gd name="connsiteY2" fmla="*/ 0 h 914400"/>
                  <a:gd name="connsiteX3" fmla="*/ 752618 w 1035227"/>
                  <a:gd name="connsiteY3" fmla="*/ 0 h 914400"/>
                  <a:gd name="connsiteX4" fmla="*/ 849216 w 1035227"/>
                  <a:gd name="connsiteY4" fmla="*/ 59701 h 914400"/>
                  <a:gd name="connsiteX5" fmla="*/ 1023817 w 1035227"/>
                  <a:gd name="connsiteY5" fmla="*/ 408901 h 914400"/>
                  <a:gd name="connsiteX6" fmla="*/ 1023817 w 1035227"/>
                  <a:gd name="connsiteY6" fmla="*/ 505499 h 914400"/>
                  <a:gd name="connsiteX7" fmla="*/ 849216 w 1035227"/>
                  <a:gd name="connsiteY7" fmla="*/ 854699 h 914400"/>
                  <a:gd name="connsiteX8" fmla="*/ 752618 w 1035227"/>
                  <a:gd name="connsiteY8" fmla="*/ 914400 h 914400"/>
                  <a:gd name="connsiteX9" fmla="*/ 282610 w 1035227"/>
                  <a:gd name="connsiteY9" fmla="*/ 914400 h 914400"/>
                  <a:gd name="connsiteX10" fmla="*/ 186012 w 1035227"/>
                  <a:gd name="connsiteY10" fmla="*/ 854699 h 914400"/>
                  <a:gd name="connsiteX11" fmla="*/ 11412 w 1035227"/>
                  <a:gd name="connsiteY11" fmla="*/ 505499 h 914400"/>
                  <a:gd name="connsiteX12" fmla="*/ 11412 w 1035227"/>
                  <a:gd name="connsiteY12" fmla="*/ 408901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5227" h="914400">
                    <a:moveTo>
                      <a:pt x="11412" y="408901"/>
                    </a:moveTo>
                    <a:lnTo>
                      <a:pt x="186012" y="59701"/>
                    </a:lnTo>
                    <a:cubicBezTo>
                      <a:pt x="204310" y="23104"/>
                      <a:pt x="241693" y="0"/>
                      <a:pt x="282610" y="0"/>
                    </a:cubicBezTo>
                    <a:lnTo>
                      <a:pt x="752618" y="0"/>
                    </a:lnTo>
                    <a:cubicBezTo>
                      <a:pt x="793535" y="0"/>
                      <a:pt x="830918" y="23104"/>
                      <a:pt x="849216" y="59701"/>
                    </a:cubicBezTo>
                    <a:lnTo>
                      <a:pt x="1023817" y="408901"/>
                    </a:lnTo>
                    <a:cubicBezTo>
                      <a:pt x="1039031" y="439329"/>
                      <a:pt x="1039031" y="475071"/>
                      <a:pt x="1023817" y="505499"/>
                    </a:cubicBezTo>
                    <a:lnTo>
                      <a:pt x="849216" y="854699"/>
                    </a:lnTo>
                    <a:cubicBezTo>
                      <a:pt x="830918" y="891296"/>
                      <a:pt x="793535" y="914400"/>
                      <a:pt x="752618" y="914400"/>
                    </a:cubicBezTo>
                    <a:lnTo>
                      <a:pt x="282610" y="914400"/>
                    </a:lnTo>
                    <a:cubicBezTo>
                      <a:pt x="241693" y="914400"/>
                      <a:pt x="204310" y="891296"/>
                      <a:pt x="186012" y="854699"/>
                    </a:cubicBezTo>
                    <a:lnTo>
                      <a:pt x="11412" y="505499"/>
                    </a:lnTo>
                    <a:cubicBezTo>
                      <a:pt x="-3803" y="475071"/>
                      <a:pt x="-3803" y="439329"/>
                      <a:pt x="11412" y="408901"/>
                    </a:cubicBezTo>
                  </a:path>
                </a:pathLst>
              </a:custGeom>
              <a:solidFill>
                <a:srgbClr val="0074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六边形 5"/>
              <p:cNvSpPr/>
              <p:nvPr/>
            </p:nvSpPr>
            <p:spPr>
              <a:xfrm rot="5400000">
                <a:off x="3066854" y="3275825"/>
                <a:ext cx="1323486" cy="1169016"/>
              </a:xfrm>
              <a:custGeom>
                <a:avLst/>
                <a:gdLst>
                  <a:gd name="connsiteX0" fmla="*/ 11412 w 1035227"/>
                  <a:gd name="connsiteY0" fmla="*/ 408901 h 914400"/>
                  <a:gd name="connsiteX1" fmla="*/ 186012 w 1035227"/>
                  <a:gd name="connsiteY1" fmla="*/ 59701 h 914400"/>
                  <a:gd name="connsiteX2" fmla="*/ 282610 w 1035227"/>
                  <a:gd name="connsiteY2" fmla="*/ 0 h 914400"/>
                  <a:gd name="connsiteX3" fmla="*/ 752618 w 1035227"/>
                  <a:gd name="connsiteY3" fmla="*/ 0 h 914400"/>
                  <a:gd name="connsiteX4" fmla="*/ 849216 w 1035227"/>
                  <a:gd name="connsiteY4" fmla="*/ 59701 h 914400"/>
                  <a:gd name="connsiteX5" fmla="*/ 1023817 w 1035227"/>
                  <a:gd name="connsiteY5" fmla="*/ 408901 h 914400"/>
                  <a:gd name="connsiteX6" fmla="*/ 1023817 w 1035227"/>
                  <a:gd name="connsiteY6" fmla="*/ 505499 h 914400"/>
                  <a:gd name="connsiteX7" fmla="*/ 849216 w 1035227"/>
                  <a:gd name="connsiteY7" fmla="*/ 854699 h 914400"/>
                  <a:gd name="connsiteX8" fmla="*/ 752618 w 1035227"/>
                  <a:gd name="connsiteY8" fmla="*/ 914400 h 914400"/>
                  <a:gd name="connsiteX9" fmla="*/ 282610 w 1035227"/>
                  <a:gd name="connsiteY9" fmla="*/ 914400 h 914400"/>
                  <a:gd name="connsiteX10" fmla="*/ 186012 w 1035227"/>
                  <a:gd name="connsiteY10" fmla="*/ 854699 h 914400"/>
                  <a:gd name="connsiteX11" fmla="*/ 11412 w 1035227"/>
                  <a:gd name="connsiteY11" fmla="*/ 505499 h 914400"/>
                  <a:gd name="connsiteX12" fmla="*/ 11412 w 1035227"/>
                  <a:gd name="connsiteY12" fmla="*/ 408901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5227" h="914400">
                    <a:moveTo>
                      <a:pt x="11412" y="408901"/>
                    </a:moveTo>
                    <a:lnTo>
                      <a:pt x="186012" y="59701"/>
                    </a:lnTo>
                    <a:cubicBezTo>
                      <a:pt x="204310" y="23104"/>
                      <a:pt x="241693" y="0"/>
                      <a:pt x="282610" y="0"/>
                    </a:cubicBezTo>
                    <a:lnTo>
                      <a:pt x="752618" y="0"/>
                    </a:lnTo>
                    <a:cubicBezTo>
                      <a:pt x="793535" y="0"/>
                      <a:pt x="830918" y="23104"/>
                      <a:pt x="849216" y="59701"/>
                    </a:cubicBezTo>
                    <a:lnTo>
                      <a:pt x="1023817" y="408901"/>
                    </a:lnTo>
                    <a:cubicBezTo>
                      <a:pt x="1039031" y="439329"/>
                      <a:pt x="1039031" y="475071"/>
                      <a:pt x="1023817" y="505499"/>
                    </a:cubicBezTo>
                    <a:lnTo>
                      <a:pt x="849216" y="854699"/>
                    </a:lnTo>
                    <a:cubicBezTo>
                      <a:pt x="830918" y="891296"/>
                      <a:pt x="793535" y="914400"/>
                      <a:pt x="752618" y="914400"/>
                    </a:cubicBezTo>
                    <a:lnTo>
                      <a:pt x="282610" y="914400"/>
                    </a:lnTo>
                    <a:cubicBezTo>
                      <a:pt x="241693" y="914400"/>
                      <a:pt x="204310" y="891296"/>
                      <a:pt x="186012" y="854699"/>
                    </a:cubicBezTo>
                    <a:lnTo>
                      <a:pt x="11412" y="505499"/>
                    </a:lnTo>
                    <a:cubicBezTo>
                      <a:pt x="-3803" y="475071"/>
                      <a:pt x="-3803" y="439329"/>
                      <a:pt x="11412" y="408901"/>
                    </a:cubicBezTo>
                  </a:path>
                </a:pathLst>
              </a:custGeom>
              <a:noFill/>
              <a:ln>
                <a:solidFill>
                  <a:srgbClr val="0074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5" name="空心弧 24"/>
            <p:cNvSpPr/>
            <p:nvPr/>
          </p:nvSpPr>
          <p:spPr>
            <a:xfrm rot="14670584">
              <a:off x="1385476" y="1036438"/>
              <a:ext cx="1201556" cy="1201556"/>
            </a:xfrm>
            <a:prstGeom prst="blockArc">
              <a:avLst>
                <a:gd name="adj1" fmla="val 10268947"/>
                <a:gd name="adj2" fmla="val 10187664"/>
                <a:gd name="adj3" fmla="val 841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50800" dir="2700000" algn="tl" rotWithShape="0">
                <a:schemeClr val="bg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8" name="图形 4"/>
            <p:cNvGrpSpPr/>
            <p:nvPr/>
          </p:nvGrpSpPr>
          <p:grpSpPr>
            <a:xfrm>
              <a:off x="1833104" y="1481058"/>
              <a:ext cx="332760" cy="302943"/>
              <a:chOff x="4267200" y="1764030"/>
              <a:chExt cx="3657695" cy="3329939"/>
            </a:xfrm>
            <a:solidFill>
              <a:schemeClr val="bg1"/>
            </a:solidFill>
          </p:grpSpPr>
          <p:sp>
            <p:nvSpPr>
              <p:cNvPr id="39" name="任意多边形: 形状 46"/>
              <p:cNvSpPr/>
              <p:nvPr/>
            </p:nvSpPr>
            <p:spPr>
              <a:xfrm>
                <a:off x="4267200" y="1764030"/>
                <a:ext cx="3657695" cy="3329939"/>
              </a:xfrm>
              <a:custGeom>
                <a:avLst/>
                <a:gdLst>
                  <a:gd name="connsiteX0" fmla="*/ 3604070 w 3657695"/>
                  <a:gd name="connsiteY0" fmla="*/ 1989963 h 3329939"/>
                  <a:gd name="connsiteX1" fmla="*/ 3657695 w 3657695"/>
                  <a:gd name="connsiteY1" fmla="*/ 1936337 h 3329939"/>
                  <a:gd name="connsiteX2" fmla="*/ 3657695 w 3657695"/>
                  <a:gd name="connsiteY2" fmla="*/ 1310259 h 3329939"/>
                  <a:gd name="connsiteX3" fmla="*/ 3532632 w 3657695"/>
                  <a:gd name="connsiteY3" fmla="*/ 1185196 h 3329939"/>
                  <a:gd name="connsiteX4" fmla="*/ 3497771 w 3657695"/>
                  <a:gd name="connsiteY4" fmla="*/ 1185196 h 3329939"/>
                  <a:gd name="connsiteX5" fmla="*/ 3497771 w 3657695"/>
                  <a:gd name="connsiteY5" fmla="*/ 585407 h 3329939"/>
                  <a:gd name="connsiteX6" fmla="*/ 3422714 w 3657695"/>
                  <a:gd name="connsiteY6" fmla="*/ 510349 h 3329939"/>
                  <a:gd name="connsiteX7" fmla="*/ 3352610 w 3657695"/>
                  <a:gd name="connsiteY7" fmla="*/ 510349 h 3329939"/>
                  <a:gd name="connsiteX8" fmla="*/ 3352610 w 3657695"/>
                  <a:gd name="connsiteY8" fmla="*/ 75057 h 3329939"/>
                  <a:gd name="connsiteX9" fmla="*/ 3277553 w 3657695"/>
                  <a:gd name="connsiteY9" fmla="*/ 0 h 3329939"/>
                  <a:gd name="connsiteX10" fmla="*/ 854297 w 3657695"/>
                  <a:gd name="connsiteY10" fmla="*/ 0 h 3329939"/>
                  <a:gd name="connsiteX11" fmla="*/ 779240 w 3657695"/>
                  <a:gd name="connsiteY11" fmla="*/ 75057 h 3329939"/>
                  <a:gd name="connsiteX12" fmla="*/ 779240 w 3657695"/>
                  <a:gd name="connsiteY12" fmla="*/ 255270 h 3329939"/>
                  <a:gd name="connsiteX13" fmla="*/ 651986 w 3657695"/>
                  <a:gd name="connsiteY13" fmla="*/ 255270 h 3329939"/>
                  <a:gd name="connsiteX14" fmla="*/ 577025 w 3657695"/>
                  <a:gd name="connsiteY14" fmla="*/ 330327 h 3329939"/>
                  <a:gd name="connsiteX15" fmla="*/ 577025 w 3657695"/>
                  <a:gd name="connsiteY15" fmla="*/ 748570 h 3329939"/>
                  <a:gd name="connsiteX16" fmla="*/ 542163 w 3657695"/>
                  <a:gd name="connsiteY16" fmla="*/ 748570 h 3329939"/>
                  <a:gd name="connsiteX17" fmla="*/ 417195 w 3657695"/>
                  <a:gd name="connsiteY17" fmla="*/ 873633 h 3329939"/>
                  <a:gd name="connsiteX18" fmla="*/ 417195 w 3657695"/>
                  <a:gd name="connsiteY18" fmla="*/ 1610106 h 3329939"/>
                  <a:gd name="connsiteX19" fmla="*/ 210884 w 3657695"/>
                  <a:gd name="connsiteY19" fmla="*/ 2029873 h 3329939"/>
                  <a:gd name="connsiteX20" fmla="*/ 210884 w 3657695"/>
                  <a:gd name="connsiteY20" fmla="*/ 2193322 h 3329939"/>
                  <a:gd name="connsiteX21" fmla="*/ 125063 w 3657695"/>
                  <a:gd name="connsiteY21" fmla="*/ 2193322 h 3329939"/>
                  <a:gd name="connsiteX22" fmla="*/ 0 w 3657695"/>
                  <a:gd name="connsiteY22" fmla="*/ 2318194 h 3329939"/>
                  <a:gd name="connsiteX23" fmla="*/ 0 w 3657695"/>
                  <a:gd name="connsiteY23" fmla="*/ 3204877 h 3329939"/>
                  <a:gd name="connsiteX24" fmla="*/ 125063 w 3657695"/>
                  <a:gd name="connsiteY24" fmla="*/ 3329940 h 3329939"/>
                  <a:gd name="connsiteX25" fmla="*/ 1359027 w 3657695"/>
                  <a:gd name="connsiteY25" fmla="*/ 3329940 h 3329939"/>
                  <a:gd name="connsiteX26" fmla="*/ 1482947 w 3657695"/>
                  <a:gd name="connsiteY26" fmla="*/ 3220593 h 3329939"/>
                  <a:gd name="connsiteX27" fmla="*/ 3532632 w 3657695"/>
                  <a:gd name="connsiteY27" fmla="*/ 3220593 h 3329939"/>
                  <a:gd name="connsiteX28" fmla="*/ 3657695 w 3657695"/>
                  <a:gd name="connsiteY28" fmla="*/ 3095625 h 3329939"/>
                  <a:gd name="connsiteX29" fmla="*/ 3657695 w 3657695"/>
                  <a:gd name="connsiteY29" fmla="*/ 2186559 h 3329939"/>
                  <a:gd name="connsiteX30" fmla="*/ 3604070 w 3657695"/>
                  <a:gd name="connsiteY30" fmla="*/ 2133029 h 3329939"/>
                  <a:gd name="connsiteX31" fmla="*/ 3550444 w 3657695"/>
                  <a:gd name="connsiteY31" fmla="*/ 2186559 h 3329939"/>
                  <a:gd name="connsiteX32" fmla="*/ 3550444 w 3657695"/>
                  <a:gd name="connsiteY32" fmla="*/ 3095625 h 3329939"/>
                  <a:gd name="connsiteX33" fmla="*/ 3532537 w 3657695"/>
                  <a:gd name="connsiteY33" fmla="*/ 3113437 h 3329939"/>
                  <a:gd name="connsiteX34" fmla="*/ 1483995 w 3657695"/>
                  <a:gd name="connsiteY34" fmla="*/ 3113437 h 3329939"/>
                  <a:gd name="connsiteX35" fmla="*/ 1483995 w 3657695"/>
                  <a:gd name="connsiteY35" fmla="*/ 2318290 h 3329939"/>
                  <a:gd name="connsiteX36" fmla="*/ 1358932 w 3657695"/>
                  <a:gd name="connsiteY36" fmla="*/ 2193227 h 3329939"/>
                  <a:gd name="connsiteX37" fmla="*/ 1273016 w 3657695"/>
                  <a:gd name="connsiteY37" fmla="*/ 2193227 h 3329939"/>
                  <a:gd name="connsiteX38" fmla="*/ 1273016 w 3657695"/>
                  <a:gd name="connsiteY38" fmla="*/ 2029778 h 3329939"/>
                  <a:gd name="connsiteX39" fmla="*/ 741902 w 3657695"/>
                  <a:gd name="connsiteY39" fmla="*/ 1498663 h 3329939"/>
                  <a:gd name="connsiteX40" fmla="*/ 524161 w 3657695"/>
                  <a:gd name="connsiteY40" fmla="*/ 1545527 h 3329939"/>
                  <a:gd name="connsiteX41" fmla="*/ 524161 w 3657695"/>
                  <a:gd name="connsiteY41" fmla="*/ 1292447 h 3329939"/>
                  <a:gd name="connsiteX42" fmla="*/ 3532441 w 3657695"/>
                  <a:gd name="connsiteY42" fmla="*/ 1292447 h 3329939"/>
                  <a:gd name="connsiteX43" fmla="*/ 3550349 w 3657695"/>
                  <a:gd name="connsiteY43" fmla="*/ 1310354 h 3329939"/>
                  <a:gd name="connsiteX44" fmla="*/ 3550349 w 3657695"/>
                  <a:gd name="connsiteY44" fmla="*/ 1936528 h 3329939"/>
                  <a:gd name="connsiteX45" fmla="*/ 3604070 w 3657695"/>
                  <a:gd name="connsiteY45" fmla="*/ 1989963 h 3329939"/>
                  <a:gd name="connsiteX46" fmla="*/ 3604070 w 3657695"/>
                  <a:gd name="connsiteY46" fmla="*/ 1989963 h 3329939"/>
                  <a:gd name="connsiteX47" fmla="*/ 1376839 w 3657695"/>
                  <a:gd name="connsiteY47" fmla="*/ 3204877 h 3329939"/>
                  <a:gd name="connsiteX48" fmla="*/ 1358932 w 3657695"/>
                  <a:gd name="connsiteY48" fmla="*/ 3222784 h 3329939"/>
                  <a:gd name="connsiteX49" fmla="*/ 125063 w 3657695"/>
                  <a:gd name="connsiteY49" fmla="*/ 3222784 h 3329939"/>
                  <a:gd name="connsiteX50" fmla="*/ 107156 w 3657695"/>
                  <a:gd name="connsiteY50" fmla="*/ 3204877 h 3329939"/>
                  <a:gd name="connsiteX51" fmla="*/ 107156 w 3657695"/>
                  <a:gd name="connsiteY51" fmla="*/ 3032189 h 3329939"/>
                  <a:gd name="connsiteX52" fmla="*/ 1376839 w 3657695"/>
                  <a:gd name="connsiteY52" fmla="*/ 3032189 h 3329939"/>
                  <a:gd name="connsiteX53" fmla="*/ 1376839 w 3657695"/>
                  <a:gd name="connsiteY53" fmla="*/ 3204877 h 3329939"/>
                  <a:gd name="connsiteX54" fmla="*/ 1359027 w 3657695"/>
                  <a:gd name="connsiteY54" fmla="*/ 2300383 h 3329939"/>
                  <a:gd name="connsiteX55" fmla="*/ 1376934 w 3657695"/>
                  <a:gd name="connsiteY55" fmla="*/ 2318290 h 3329939"/>
                  <a:gd name="connsiteX56" fmla="*/ 1376934 w 3657695"/>
                  <a:gd name="connsiteY56" fmla="*/ 2490978 h 3329939"/>
                  <a:gd name="connsiteX57" fmla="*/ 1150239 w 3657695"/>
                  <a:gd name="connsiteY57" fmla="*/ 2490978 h 3329939"/>
                  <a:gd name="connsiteX58" fmla="*/ 1096613 w 3657695"/>
                  <a:gd name="connsiteY58" fmla="*/ 2544604 h 3329939"/>
                  <a:gd name="connsiteX59" fmla="*/ 1150239 w 3657695"/>
                  <a:gd name="connsiteY59" fmla="*/ 2598134 h 3329939"/>
                  <a:gd name="connsiteX60" fmla="*/ 1376934 w 3657695"/>
                  <a:gd name="connsiteY60" fmla="*/ 2598134 h 3329939"/>
                  <a:gd name="connsiteX61" fmla="*/ 1376934 w 3657695"/>
                  <a:gd name="connsiteY61" fmla="*/ 2925128 h 3329939"/>
                  <a:gd name="connsiteX62" fmla="*/ 107156 w 3657695"/>
                  <a:gd name="connsiteY62" fmla="*/ 2925128 h 3329939"/>
                  <a:gd name="connsiteX63" fmla="*/ 107156 w 3657695"/>
                  <a:gd name="connsiteY63" fmla="*/ 2598134 h 3329939"/>
                  <a:gd name="connsiteX64" fmla="*/ 900113 w 3657695"/>
                  <a:gd name="connsiteY64" fmla="*/ 2598134 h 3329939"/>
                  <a:gd name="connsiteX65" fmla="*/ 953738 w 3657695"/>
                  <a:gd name="connsiteY65" fmla="*/ 2544604 h 3329939"/>
                  <a:gd name="connsiteX66" fmla="*/ 900113 w 3657695"/>
                  <a:gd name="connsiteY66" fmla="*/ 2490978 h 3329939"/>
                  <a:gd name="connsiteX67" fmla="*/ 107156 w 3657695"/>
                  <a:gd name="connsiteY67" fmla="*/ 2490978 h 3329939"/>
                  <a:gd name="connsiteX68" fmla="*/ 107156 w 3657695"/>
                  <a:gd name="connsiteY68" fmla="*/ 2318290 h 3329939"/>
                  <a:gd name="connsiteX69" fmla="*/ 125063 w 3657695"/>
                  <a:gd name="connsiteY69" fmla="*/ 2300383 h 3329939"/>
                  <a:gd name="connsiteX70" fmla="*/ 1359027 w 3657695"/>
                  <a:gd name="connsiteY70" fmla="*/ 2300383 h 3329939"/>
                  <a:gd name="connsiteX71" fmla="*/ 532352 w 3657695"/>
                  <a:gd name="connsiteY71" fmla="*/ 2193227 h 3329939"/>
                  <a:gd name="connsiteX72" fmla="*/ 532352 w 3657695"/>
                  <a:gd name="connsiteY72" fmla="*/ 2029778 h 3329939"/>
                  <a:gd name="connsiteX73" fmla="*/ 741998 w 3657695"/>
                  <a:gd name="connsiteY73" fmla="*/ 1820132 h 3329939"/>
                  <a:gd name="connsiteX74" fmla="*/ 951643 w 3657695"/>
                  <a:gd name="connsiteY74" fmla="*/ 2029778 h 3329939"/>
                  <a:gd name="connsiteX75" fmla="*/ 951643 w 3657695"/>
                  <a:gd name="connsiteY75" fmla="*/ 2193227 h 3329939"/>
                  <a:gd name="connsiteX76" fmla="*/ 532352 w 3657695"/>
                  <a:gd name="connsiteY76" fmla="*/ 2193227 h 3329939"/>
                  <a:gd name="connsiteX77" fmla="*/ 741998 w 3657695"/>
                  <a:gd name="connsiteY77" fmla="*/ 1605725 h 3329939"/>
                  <a:gd name="connsiteX78" fmla="*/ 1165955 w 3657695"/>
                  <a:gd name="connsiteY78" fmla="*/ 2029682 h 3329939"/>
                  <a:gd name="connsiteX79" fmla="*/ 1165955 w 3657695"/>
                  <a:gd name="connsiteY79" fmla="*/ 2193131 h 3329939"/>
                  <a:gd name="connsiteX80" fmla="*/ 1058799 w 3657695"/>
                  <a:gd name="connsiteY80" fmla="*/ 2193131 h 3329939"/>
                  <a:gd name="connsiteX81" fmla="*/ 1058799 w 3657695"/>
                  <a:gd name="connsiteY81" fmla="*/ 2029778 h 3329939"/>
                  <a:gd name="connsiteX82" fmla="*/ 741998 w 3657695"/>
                  <a:gd name="connsiteY82" fmla="*/ 1712976 h 3329939"/>
                  <a:gd name="connsiteX83" fmla="*/ 425196 w 3657695"/>
                  <a:gd name="connsiteY83" fmla="*/ 2029778 h 3329939"/>
                  <a:gd name="connsiteX84" fmla="*/ 425196 w 3657695"/>
                  <a:gd name="connsiteY84" fmla="*/ 2193227 h 3329939"/>
                  <a:gd name="connsiteX85" fmla="*/ 318040 w 3657695"/>
                  <a:gd name="connsiteY85" fmla="*/ 2193227 h 3329939"/>
                  <a:gd name="connsiteX86" fmla="*/ 318040 w 3657695"/>
                  <a:gd name="connsiteY86" fmla="*/ 2029778 h 3329939"/>
                  <a:gd name="connsiteX87" fmla="*/ 741998 w 3657695"/>
                  <a:gd name="connsiteY87" fmla="*/ 1605725 h 3329939"/>
                  <a:gd name="connsiteX88" fmla="*/ 741998 w 3657695"/>
                  <a:gd name="connsiteY88" fmla="*/ 1605725 h 3329939"/>
                  <a:gd name="connsiteX89" fmla="*/ 684086 w 3657695"/>
                  <a:gd name="connsiteY89" fmla="*/ 362426 h 3329939"/>
                  <a:gd name="connsiteX90" fmla="*/ 2550319 w 3657695"/>
                  <a:gd name="connsiteY90" fmla="*/ 362426 h 3329939"/>
                  <a:gd name="connsiteX91" fmla="*/ 2603945 w 3657695"/>
                  <a:gd name="connsiteY91" fmla="*/ 308800 h 3329939"/>
                  <a:gd name="connsiteX92" fmla="*/ 2550319 w 3657695"/>
                  <a:gd name="connsiteY92" fmla="*/ 255175 h 3329939"/>
                  <a:gd name="connsiteX93" fmla="*/ 886397 w 3657695"/>
                  <a:gd name="connsiteY93" fmla="*/ 255175 h 3329939"/>
                  <a:gd name="connsiteX94" fmla="*/ 886397 w 3657695"/>
                  <a:gd name="connsiteY94" fmla="*/ 107156 h 3329939"/>
                  <a:gd name="connsiteX95" fmla="*/ 3245453 w 3657695"/>
                  <a:gd name="connsiteY95" fmla="*/ 107156 h 3329939"/>
                  <a:gd name="connsiteX96" fmla="*/ 3245453 w 3657695"/>
                  <a:gd name="connsiteY96" fmla="*/ 510349 h 3329939"/>
                  <a:gd name="connsiteX97" fmla="*/ 3150394 w 3657695"/>
                  <a:gd name="connsiteY97" fmla="*/ 510349 h 3329939"/>
                  <a:gd name="connsiteX98" fmla="*/ 3150394 w 3657695"/>
                  <a:gd name="connsiteY98" fmla="*/ 330232 h 3329939"/>
                  <a:gd name="connsiteX99" fmla="*/ 3075337 w 3657695"/>
                  <a:gd name="connsiteY99" fmla="*/ 255175 h 3329939"/>
                  <a:gd name="connsiteX100" fmla="*/ 2800350 w 3657695"/>
                  <a:gd name="connsiteY100" fmla="*/ 255175 h 3329939"/>
                  <a:gd name="connsiteX101" fmla="*/ 2746724 w 3657695"/>
                  <a:gd name="connsiteY101" fmla="*/ 308800 h 3329939"/>
                  <a:gd name="connsiteX102" fmla="*/ 2800350 w 3657695"/>
                  <a:gd name="connsiteY102" fmla="*/ 362426 h 3329939"/>
                  <a:gd name="connsiteX103" fmla="*/ 3043238 w 3657695"/>
                  <a:gd name="connsiteY103" fmla="*/ 362426 h 3329939"/>
                  <a:gd name="connsiteX104" fmla="*/ 3043238 w 3657695"/>
                  <a:gd name="connsiteY104" fmla="*/ 510445 h 3329939"/>
                  <a:gd name="connsiteX105" fmla="*/ 999363 w 3657695"/>
                  <a:gd name="connsiteY105" fmla="*/ 510445 h 3329939"/>
                  <a:gd name="connsiteX106" fmla="*/ 924306 w 3657695"/>
                  <a:gd name="connsiteY106" fmla="*/ 585502 h 3329939"/>
                  <a:gd name="connsiteX107" fmla="*/ 924306 w 3657695"/>
                  <a:gd name="connsiteY107" fmla="*/ 748570 h 3329939"/>
                  <a:gd name="connsiteX108" fmla="*/ 684086 w 3657695"/>
                  <a:gd name="connsiteY108" fmla="*/ 748570 h 3329939"/>
                  <a:gd name="connsiteX109" fmla="*/ 684086 w 3657695"/>
                  <a:gd name="connsiteY109" fmla="*/ 362426 h 3329939"/>
                  <a:gd name="connsiteX110" fmla="*/ 524256 w 3657695"/>
                  <a:gd name="connsiteY110" fmla="*/ 1185291 h 3329939"/>
                  <a:gd name="connsiteX111" fmla="*/ 524256 w 3657695"/>
                  <a:gd name="connsiteY111" fmla="*/ 873443 h 3329939"/>
                  <a:gd name="connsiteX112" fmla="*/ 542163 w 3657695"/>
                  <a:gd name="connsiteY112" fmla="*/ 855535 h 3329939"/>
                  <a:gd name="connsiteX113" fmla="*/ 1663732 w 3657695"/>
                  <a:gd name="connsiteY113" fmla="*/ 855535 h 3329939"/>
                  <a:gd name="connsiteX114" fmla="*/ 1679639 w 3657695"/>
                  <a:gd name="connsiteY114" fmla="*/ 865251 h 3329939"/>
                  <a:gd name="connsiteX115" fmla="*/ 1842611 w 3657695"/>
                  <a:gd name="connsiteY115" fmla="*/ 1185196 h 3329939"/>
                  <a:gd name="connsiteX116" fmla="*/ 524256 w 3657695"/>
                  <a:gd name="connsiteY116" fmla="*/ 1185196 h 3329939"/>
                  <a:gd name="connsiteX117" fmla="*/ 3390614 w 3657695"/>
                  <a:gd name="connsiteY117" fmla="*/ 1185291 h 3329939"/>
                  <a:gd name="connsiteX118" fmla="*/ 1962912 w 3657695"/>
                  <a:gd name="connsiteY118" fmla="*/ 1185291 h 3329939"/>
                  <a:gd name="connsiteX119" fmla="*/ 1775174 w 3657695"/>
                  <a:gd name="connsiteY119" fmla="*/ 816674 h 3329939"/>
                  <a:gd name="connsiteX120" fmla="*/ 1663732 w 3657695"/>
                  <a:gd name="connsiteY120" fmla="*/ 748379 h 3329939"/>
                  <a:gd name="connsiteX121" fmla="*/ 1031462 w 3657695"/>
                  <a:gd name="connsiteY121" fmla="*/ 748379 h 3329939"/>
                  <a:gd name="connsiteX122" fmla="*/ 1031462 w 3657695"/>
                  <a:gd name="connsiteY122" fmla="*/ 617506 h 3329939"/>
                  <a:gd name="connsiteX123" fmla="*/ 3390614 w 3657695"/>
                  <a:gd name="connsiteY123" fmla="*/ 617506 h 3329939"/>
                  <a:gd name="connsiteX124" fmla="*/ 3390614 w 3657695"/>
                  <a:gd name="connsiteY124" fmla="*/ 1185291 h 332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657695" h="3329939">
                    <a:moveTo>
                      <a:pt x="3604070" y="1989963"/>
                    </a:moveTo>
                    <a:cubicBezTo>
                      <a:pt x="3633692" y="1989963"/>
                      <a:pt x="3657695" y="1965960"/>
                      <a:pt x="3657695" y="1936337"/>
                    </a:cubicBezTo>
                    <a:lnTo>
                      <a:pt x="3657695" y="1310259"/>
                    </a:lnTo>
                    <a:cubicBezTo>
                      <a:pt x="3657695" y="1241298"/>
                      <a:pt x="3601593" y="1185196"/>
                      <a:pt x="3532632" y="1185196"/>
                    </a:cubicBezTo>
                    <a:lnTo>
                      <a:pt x="3497771" y="1185196"/>
                    </a:lnTo>
                    <a:lnTo>
                      <a:pt x="3497771" y="585407"/>
                    </a:lnTo>
                    <a:cubicBezTo>
                      <a:pt x="3497771" y="544068"/>
                      <a:pt x="3464052" y="510349"/>
                      <a:pt x="3422714" y="510349"/>
                    </a:cubicBezTo>
                    <a:lnTo>
                      <a:pt x="3352610" y="510349"/>
                    </a:lnTo>
                    <a:lnTo>
                      <a:pt x="3352610" y="75057"/>
                    </a:lnTo>
                    <a:cubicBezTo>
                      <a:pt x="3352610" y="33718"/>
                      <a:pt x="3318891" y="0"/>
                      <a:pt x="3277553" y="0"/>
                    </a:cubicBezTo>
                    <a:lnTo>
                      <a:pt x="854297" y="0"/>
                    </a:lnTo>
                    <a:cubicBezTo>
                      <a:pt x="812959" y="0"/>
                      <a:pt x="779240" y="33718"/>
                      <a:pt x="779240" y="75057"/>
                    </a:cubicBezTo>
                    <a:lnTo>
                      <a:pt x="779240" y="255270"/>
                    </a:lnTo>
                    <a:lnTo>
                      <a:pt x="651986" y="255270"/>
                    </a:lnTo>
                    <a:cubicBezTo>
                      <a:pt x="610648" y="255270"/>
                      <a:pt x="577025" y="288893"/>
                      <a:pt x="577025" y="330327"/>
                    </a:cubicBezTo>
                    <a:lnTo>
                      <a:pt x="577025" y="748570"/>
                    </a:lnTo>
                    <a:lnTo>
                      <a:pt x="542163" y="748570"/>
                    </a:lnTo>
                    <a:cubicBezTo>
                      <a:pt x="473297" y="748570"/>
                      <a:pt x="417195" y="804672"/>
                      <a:pt x="417195" y="873633"/>
                    </a:cubicBezTo>
                    <a:lnTo>
                      <a:pt x="417195" y="1610106"/>
                    </a:lnTo>
                    <a:cubicBezTo>
                      <a:pt x="291846" y="1707356"/>
                      <a:pt x="210884" y="1859280"/>
                      <a:pt x="210884" y="2029873"/>
                    </a:cubicBezTo>
                    <a:lnTo>
                      <a:pt x="210884" y="2193322"/>
                    </a:lnTo>
                    <a:lnTo>
                      <a:pt x="125063" y="2193322"/>
                    </a:lnTo>
                    <a:cubicBezTo>
                      <a:pt x="56102" y="2193227"/>
                      <a:pt x="0" y="2249329"/>
                      <a:pt x="0" y="2318194"/>
                    </a:cubicBezTo>
                    <a:lnTo>
                      <a:pt x="0" y="3204877"/>
                    </a:lnTo>
                    <a:cubicBezTo>
                      <a:pt x="0" y="3273743"/>
                      <a:pt x="56102" y="3329940"/>
                      <a:pt x="125063" y="3329940"/>
                    </a:cubicBezTo>
                    <a:lnTo>
                      <a:pt x="1359027" y="3329940"/>
                    </a:lnTo>
                    <a:cubicBezTo>
                      <a:pt x="1422654" y="3329940"/>
                      <a:pt x="1475232" y="3282125"/>
                      <a:pt x="1482947" y="3220593"/>
                    </a:cubicBezTo>
                    <a:lnTo>
                      <a:pt x="3532632" y="3220593"/>
                    </a:lnTo>
                    <a:cubicBezTo>
                      <a:pt x="3601593" y="3220593"/>
                      <a:pt x="3657695" y="3164491"/>
                      <a:pt x="3657695" y="3095625"/>
                    </a:cubicBezTo>
                    <a:lnTo>
                      <a:pt x="3657695" y="2186559"/>
                    </a:lnTo>
                    <a:cubicBezTo>
                      <a:pt x="3657695" y="2157032"/>
                      <a:pt x="3633692" y="2133029"/>
                      <a:pt x="3604070" y="2133029"/>
                    </a:cubicBezTo>
                    <a:cubicBezTo>
                      <a:pt x="3574447" y="2133029"/>
                      <a:pt x="3550444" y="2157032"/>
                      <a:pt x="3550444" y="2186559"/>
                    </a:cubicBezTo>
                    <a:lnTo>
                      <a:pt x="3550444" y="3095625"/>
                    </a:lnTo>
                    <a:cubicBezTo>
                      <a:pt x="3550444" y="3105531"/>
                      <a:pt x="3542443" y="3113437"/>
                      <a:pt x="3532537" y="3113437"/>
                    </a:cubicBezTo>
                    <a:lnTo>
                      <a:pt x="1483995" y="3113437"/>
                    </a:lnTo>
                    <a:lnTo>
                      <a:pt x="1483995" y="2318290"/>
                    </a:lnTo>
                    <a:cubicBezTo>
                      <a:pt x="1483995" y="2249329"/>
                      <a:pt x="1427893" y="2193227"/>
                      <a:pt x="1358932" y="2193227"/>
                    </a:cubicBezTo>
                    <a:lnTo>
                      <a:pt x="1273016" y="2193227"/>
                    </a:lnTo>
                    <a:lnTo>
                      <a:pt x="1273016" y="2029778"/>
                    </a:lnTo>
                    <a:cubicBezTo>
                      <a:pt x="1273016" y="1736884"/>
                      <a:pt x="1034796" y="1498663"/>
                      <a:pt x="741902" y="1498663"/>
                    </a:cubicBezTo>
                    <a:cubicBezTo>
                      <a:pt x="664369" y="1498663"/>
                      <a:pt x="590645" y="1515523"/>
                      <a:pt x="524161" y="1545527"/>
                    </a:cubicBezTo>
                    <a:lnTo>
                      <a:pt x="524161" y="1292447"/>
                    </a:lnTo>
                    <a:lnTo>
                      <a:pt x="3532441" y="1292447"/>
                    </a:lnTo>
                    <a:cubicBezTo>
                      <a:pt x="3542348" y="1292447"/>
                      <a:pt x="3550349" y="1300448"/>
                      <a:pt x="3550349" y="1310354"/>
                    </a:cubicBezTo>
                    <a:lnTo>
                      <a:pt x="3550349" y="1936528"/>
                    </a:lnTo>
                    <a:cubicBezTo>
                      <a:pt x="3550444" y="1965960"/>
                      <a:pt x="3574447" y="1989963"/>
                      <a:pt x="3604070" y="1989963"/>
                    </a:cubicBezTo>
                    <a:lnTo>
                      <a:pt x="3604070" y="1989963"/>
                    </a:lnTo>
                    <a:close/>
                    <a:moveTo>
                      <a:pt x="1376839" y="3204877"/>
                    </a:moveTo>
                    <a:cubicBezTo>
                      <a:pt x="1376839" y="3214688"/>
                      <a:pt x="1368838" y="3222784"/>
                      <a:pt x="1358932" y="3222784"/>
                    </a:cubicBezTo>
                    <a:lnTo>
                      <a:pt x="125063" y="3222784"/>
                    </a:lnTo>
                    <a:cubicBezTo>
                      <a:pt x="115157" y="3222784"/>
                      <a:pt x="107156" y="3214783"/>
                      <a:pt x="107156" y="3204877"/>
                    </a:cubicBezTo>
                    <a:lnTo>
                      <a:pt x="107156" y="3032189"/>
                    </a:lnTo>
                    <a:lnTo>
                      <a:pt x="1376839" y="3032189"/>
                    </a:lnTo>
                    <a:lnTo>
                      <a:pt x="1376839" y="3204877"/>
                    </a:lnTo>
                    <a:close/>
                    <a:moveTo>
                      <a:pt x="1359027" y="2300383"/>
                    </a:moveTo>
                    <a:cubicBezTo>
                      <a:pt x="1368838" y="2300383"/>
                      <a:pt x="1376934" y="2308384"/>
                      <a:pt x="1376934" y="2318290"/>
                    </a:cubicBezTo>
                    <a:lnTo>
                      <a:pt x="1376934" y="2490978"/>
                    </a:lnTo>
                    <a:lnTo>
                      <a:pt x="1150239" y="2490978"/>
                    </a:lnTo>
                    <a:cubicBezTo>
                      <a:pt x="1120616" y="2490978"/>
                      <a:pt x="1096613" y="2514981"/>
                      <a:pt x="1096613" y="2544604"/>
                    </a:cubicBezTo>
                    <a:cubicBezTo>
                      <a:pt x="1096613" y="2574131"/>
                      <a:pt x="1120616" y="2598134"/>
                      <a:pt x="1150239" y="2598134"/>
                    </a:cubicBezTo>
                    <a:lnTo>
                      <a:pt x="1376934" y="2598134"/>
                    </a:lnTo>
                    <a:lnTo>
                      <a:pt x="1376934" y="2925128"/>
                    </a:lnTo>
                    <a:lnTo>
                      <a:pt x="107156" y="2925128"/>
                    </a:lnTo>
                    <a:lnTo>
                      <a:pt x="107156" y="2598134"/>
                    </a:lnTo>
                    <a:lnTo>
                      <a:pt x="900113" y="2598134"/>
                    </a:lnTo>
                    <a:cubicBezTo>
                      <a:pt x="929735" y="2598134"/>
                      <a:pt x="953738" y="2574131"/>
                      <a:pt x="953738" y="2544604"/>
                    </a:cubicBezTo>
                    <a:cubicBezTo>
                      <a:pt x="953738" y="2514981"/>
                      <a:pt x="929735" y="2490978"/>
                      <a:pt x="900113" y="2490978"/>
                    </a:cubicBezTo>
                    <a:lnTo>
                      <a:pt x="107156" y="2490978"/>
                    </a:lnTo>
                    <a:lnTo>
                      <a:pt x="107156" y="2318290"/>
                    </a:lnTo>
                    <a:cubicBezTo>
                      <a:pt x="107156" y="2308384"/>
                      <a:pt x="115157" y="2300383"/>
                      <a:pt x="125063" y="2300383"/>
                    </a:cubicBezTo>
                    <a:lnTo>
                      <a:pt x="1359027" y="2300383"/>
                    </a:lnTo>
                    <a:close/>
                    <a:moveTo>
                      <a:pt x="532352" y="2193227"/>
                    </a:moveTo>
                    <a:lnTo>
                      <a:pt x="532352" y="2029778"/>
                    </a:lnTo>
                    <a:cubicBezTo>
                      <a:pt x="532352" y="1914144"/>
                      <a:pt x="626364" y="1820132"/>
                      <a:pt x="741998" y="1820132"/>
                    </a:cubicBezTo>
                    <a:cubicBezTo>
                      <a:pt x="857631" y="1820132"/>
                      <a:pt x="951643" y="1914239"/>
                      <a:pt x="951643" y="2029778"/>
                    </a:cubicBezTo>
                    <a:lnTo>
                      <a:pt x="951643" y="2193227"/>
                    </a:lnTo>
                    <a:lnTo>
                      <a:pt x="532352" y="2193227"/>
                    </a:lnTo>
                    <a:close/>
                    <a:moveTo>
                      <a:pt x="741998" y="1605725"/>
                    </a:moveTo>
                    <a:cubicBezTo>
                      <a:pt x="975741" y="1605725"/>
                      <a:pt x="1165955" y="1795939"/>
                      <a:pt x="1165955" y="2029682"/>
                    </a:cubicBezTo>
                    <a:lnTo>
                      <a:pt x="1165955" y="2193131"/>
                    </a:lnTo>
                    <a:lnTo>
                      <a:pt x="1058799" y="2193131"/>
                    </a:lnTo>
                    <a:lnTo>
                      <a:pt x="1058799" y="2029778"/>
                    </a:lnTo>
                    <a:cubicBezTo>
                      <a:pt x="1058799" y="1855089"/>
                      <a:pt x="916686" y="1712976"/>
                      <a:pt x="741998" y="1712976"/>
                    </a:cubicBezTo>
                    <a:cubicBezTo>
                      <a:pt x="567309" y="1712976"/>
                      <a:pt x="425196" y="1855089"/>
                      <a:pt x="425196" y="2029778"/>
                    </a:cubicBezTo>
                    <a:lnTo>
                      <a:pt x="425196" y="2193227"/>
                    </a:lnTo>
                    <a:lnTo>
                      <a:pt x="318040" y="2193227"/>
                    </a:lnTo>
                    <a:lnTo>
                      <a:pt x="318040" y="2029778"/>
                    </a:lnTo>
                    <a:cubicBezTo>
                      <a:pt x="318040" y="1795939"/>
                      <a:pt x="508159" y="1605725"/>
                      <a:pt x="741998" y="1605725"/>
                    </a:cubicBezTo>
                    <a:lnTo>
                      <a:pt x="741998" y="1605725"/>
                    </a:lnTo>
                    <a:close/>
                    <a:moveTo>
                      <a:pt x="684086" y="362426"/>
                    </a:moveTo>
                    <a:lnTo>
                      <a:pt x="2550319" y="362426"/>
                    </a:lnTo>
                    <a:cubicBezTo>
                      <a:pt x="2579941" y="362426"/>
                      <a:pt x="2603945" y="338423"/>
                      <a:pt x="2603945" y="308800"/>
                    </a:cubicBezTo>
                    <a:cubicBezTo>
                      <a:pt x="2603945" y="279178"/>
                      <a:pt x="2579941" y="255175"/>
                      <a:pt x="2550319" y="255175"/>
                    </a:cubicBezTo>
                    <a:lnTo>
                      <a:pt x="886397" y="255175"/>
                    </a:lnTo>
                    <a:lnTo>
                      <a:pt x="886397" y="107156"/>
                    </a:lnTo>
                    <a:lnTo>
                      <a:pt x="3245453" y="107156"/>
                    </a:lnTo>
                    <a:lnTo>
                      <a:pt x="3245453" y="510349"/>
                    </a:lnTo>
                    <a:lnTo>
                      <a:pt x="3150394" y="510349"/>
                    </a:lnTo>
                    <a:lnTo>
                      <a:pt x="3150394" y="330232"/>
                    </a:lnTo>
                    <a:cubicBezTo>
                      <a:pt x="3150394" y="288893"/>
                      <a:pt x="3116771" y="255175"/>
                      <a:pt x="3075337" y="255175"/>
                    </a:cubicBezTo>
                    <a:lnTo>
                      <a:pt x="2800350" y="255175"/>
                    </a:lnTo>
                    <a:cubicBezTo>
                      <a:pt x="2770728" y="255175"/>
                      <a:pt x="2746724" y="279178"/>
                      <a:pt x="2746724" y="308800"/>
                    </a:cubicBezTo>
                    <a:cubicBezTo>
                      <a:pt x="2746724" y="338423"/>
                      <a:pt x="2770728" y="362426"/>
                      <a:pt x="2800350" y="362426"/>
                    </a:cubicBezTo>
                    <a:lnTo>
                      <a:pt x="3043238" y="362426"/>
                    </a:lnTo>
                    <a:lnTo>
                      <a:pt x="3043238" y="510445"/>
                    </a:lnTo>
                    <a:lnTo>
                      <a:pt x="999363" y="510445"/>
                    </a:lnTo>
                    <a:cubicBezTo>
                      <a:pt x="958025" y="510445"/>
                      <a:pt x="924306" y="544163"/>
                      <a:pt x="924306" y="585502"/>
                    </a:cubicBezTo>
                    <a:lnTo>
                      <a:pt x="924306" y="748570"/>
                    </a:lnTo>
                    <a:lnTo>
                      <a:pt x="684086" y="748570"/>
                    </a:lnTo>
                    <a:lnTo>
                      <a:pt x="684086" y="362426"/>
                    </a:lnTo>
                    <a:close/>
                    <a:moveTo>
                      <a:pt x="524256" y="1185291"/>
                    </a:moveTo>
                    <a:lnTo>
                      <a:pt x="524256" y="873443"/>
                    </a:lnTo>
                    <a:cubicBezTo>
                      <a:pt x="524256" y="863537"/>
                      <a:pt x="532257" y="855535"/>
                      <a:pt x="542163" y="855535"/>
                    </a:cubicBezTo>
                    <a:lnTo>
                      <a:pt x="1663732" y="855535"/>
                    </a:lnTo>
                    <a:cubicBezTo>
                      <a:pt x="1670495" y="855535"/>
                      <a:pt x="1676591" y="859250"/>
                      <a:pt x="1679639" y="865251"/>
                    </a:cubicBezTo>
                    <a:lnTo>
                      <a:pt x="1842611" y="1185196"/>
                    </a:lnTo>
                    <a:lnTo>
                      <a:pt x="524256" y="1185196"/>
                    </a:lnTo>
                    <a:close/>
                    <a:moveTo>
                      <a:pt x="3390614" y="1185291"/>
                    </a:moveTo>
                    <a:lnTo>
                      <a:pt x="1962912" y="1185291"/>
                    </a:lnTo>
                    <a:lnTo>
                      <a:pt x="1775174" y="816674"/>
                    </a:lnTo>
                    <a:cubicBezTo>
                      <a:pt x="1753743" y="774573"/>
                      <a:pt x="1711071" y="748379"/>
                      <a:pt x="1663732" y="748379"/>
                    </a:cubicBezTo>
                    <a:lnTo>
                      <a:pt x="1031462" y="748379"/>
                    </a:lnTo>
                    <a:lnTo>
                      <a:pt x="1031462" y="617506"/>
                    </a:lnTo>
                    <a:lnTo>
                      <a:pt x="3390614" y="617506"/>
                    </a:lnTo>
                    <a:lnTo>
                      <a:pt x="3390614" y="118529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0" name="任意多边形: 形状 47"/>
              <p:cNvSpPr/>
              <p:nvPr/>
            </p:nvSpPr>
            <p:spPr>
              <a:xfrm>
                <a:off x="6510432" y="2572321"/>
                <a:ext cx="905541" cy="107156"/>
              </a:xfrm>
              <a:custGeom>
                <a:avLst/>
                <a:gdLst>
                  <a:gd name="connsiteX0" fmla="*/ 53626 w 905541"/>
                  <a:gd name="connsiteY0" fmla="*/ 107156 h 107156"/>
                  <a:gd name="connsiteX1" fmla="*/ 851916 w 905541"/>
                  <a:gd name="connsiteY1" fmla="*/ 107156 h 107156"/>
                  <a:gd name="connsiteX2" fmla="*/ 905542 w 905541"/>
                  <a:gd name="connsiteY2" fmla="*/ 53626 h 107156"/>
                  <a:gd name="connsiteX3" fmla="*/ 851916 w 905541"/>
                  <a:gd name="connsiteY3" fmla="*/ 0 h 107156"/>
                  <a:gd name="connsiteX4" fmla="*/ 53626 w 905541"/>
                  <a:gd name="connsiteY4" fmla="*/ 0 h 107156"/>
                  <a:gd name="connsiteX5" fmla="*/ 0 w 905541"/>
                  <a:gd name="connsiteY5" fmla="*/ 53626 h 107156"/>
                  <a:gd name="connsiteX6" fmla="*/ 53626 w 905541"/>
                  <a:gd name="connsiteY6" fmla="*/ 107156 h 107156"/>
                  <a:gd name="connsiteX7" fmla="*/ 53626 w 905541"/>
                  <a:gd name="connsiteY7" fmla="*/ 107156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5541" h="107156">
                    <a:moveTo>
                      <a:pt x="53626" y="107156"/>
                    </a:moveTo>
                    <a:lnTo>
                      <a:pt x="851916" y="107156"/>
                    </a:lnTo>
                    <a:cubicBezTo>
                      <a:pt x="881539" y="107156"/>
                      <a:pt x="905542" y="83153"/>
                      <a:pt x="905542" y="53626"/>
                    </a:cubicBezTo>
                    <a:cubicBezTo>
                      <a:pt x="905542" y="24003"/>
                      <a:pt x="881539" y="0"/>
                      <a:pt x="851916" y="0"/>
                    </a:cubicBezTo>
                    <a:lnTo>
                      <a:pt x="53626" y="0"/>
                    </a:lnTo>
                    <a:cubicBezTo>
                      <a:pt x="24003" y="0"/>
                      <a:pt x="0" y="24003"/>
                      <a:pt x="0" y="53626"/>
                    </a:cubicBezTo>
                    <a:cubicBezTo>
                      <a:pt x="0" y="83153"/>
                      <a:pt x="24003" y="107156"/>
                      <a:pt x="53626" y="107156"/>
                    </a:cubicBezTo>
                    <a:lnTo>
                      <a:pt x="53626" y="10715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1" name="任意多边形: 形状 48"/>
              <p:cNvSpPr/>
              <p:nvPr/>
            </p:nvSpPr>
            <p:spPr>
              <a:xfrm>
                <a:off x="6513861" y="4242720"/>
                <a:ext cx="1075182" cy="406622"/>
              </a:xfrm>
              <a:custGeom>
                <a:avLst/>
                <a:gdLst>
                  <a:gd name="connsiteX0" fmla="*/ 89345 w 1075182"/>
                  <a:gd name="connsiteY0" fmla="*/ 0 h 406622"/>
                  <a:gd name="connsiteX1" fmla="*/ 0 w 1075182"/>
                  <a:gd name="connsiteY1" fmla="*/ 89345 h 406622"/>
                  <a:gd name="connsiteX2" fmla="*/ 0 w 1075182"/>
                  <a:gd name="connsiteY2" fmla="*/ 317278 h 406622"/>
                  <a:gd name="connsiteX3" fmla="*/ 89345 w 1075182"/>
                  <a:gd name="connsiteY3" fmla="*/ 406622 h 406622"/>
                  <a:gd name="connsiteX4" fmla="*/ 985838 w 1075182"/>
                  <a:gd name="connsiteY4" fmla="*/ 406622 h 406622"/>
                  <a:gd name="connsiteX5" fmla="*/ 1075182 w 1075182"/>
                  <a:gd name="connsiteY5" fmla="*/ 317278 h 406622"/>
                  <a:gd name="connsiteX6" fmla="*/ 1075182 w 1075182"/>
                  <a:gd name="connsiteY6" fmla="*/ 89345 h 406622"/>
                  <a:gd name="connsiteX7" fmla="*/ 985838 w 1075182"/>
                  <a:gd name="connsiteY7" fmla="*/ 0 h 406622"/>
                  <a:gd name="connsiteX8" fmla="*/ 89345 w 1075182"/>
                  <a:gd name="connsiteY8" fmla="*/ 0 h 406622"/>
                  <a:gd name="connsiteX9" fmla="*/ 968026 w 1075182"/>
                  <a:gd name="connsiteY9" fmla="*/ 299371 h 406622"/>
                  <a:gd name="connsiteX10" fmla="*/ 107252 w 1075182"/>
                  <a:gd name="connsiteY10" fmla="*/ 299371 h 406622"/>
                  <a:gd name="connsiteX11" fmla="*/ 107252 w 1075182"/>
                  <a:gd name="connsiteY11" fmla="*/ 107156 h 406622"/>
                  <a:gd name="connsiteX12" fmla="*/ 968026 w 1075182"/>
                  <a:gd name="connsiteY12" fmla="*/ 107156 h 406622"/>
                  <a:gd name="connsiteX13" fmla="*/ 968026 w 1075182"/>
                  <a:gd name="connsiteY13" fmla="*/ 299371 h 40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75182" h="406622">
                    <a:moveTo>
                      <a:pt x="89345" y="0"/>
                    </a:moveTo>
                    <a:cubicBezTo>
                      <a:pt x="40100" y="0"/>
                      <a:pt x="0" y="40100"/>
                      <a:pt x="0" y="89345"/>
                    </a:cubicBezTo>
                    <a:lnTo>
                      <a:pt x="0" y="317278"/>
                    </a:lnTo>
                    <a:cubicBezTo>
                      <a:pt x="0" y="366522"/>
                      <a:pt x="40100" y="406622"/>
                      <a:pt x="89345" y="406622"/>
                    </a:cubicBezTo>
                    <a:lnTo>
                      <a:pt x="985838" y="406622"/>
                    </a:lnTo>
                    <a:cubicBezTo>
                      <a:pt x="1035082" y="406622"/>
                      <a:pt x="1075182" y="366522"/>
                      <a:pt x="1075182" y="317278"/>
                    </a:cubicBezTo>
                    <a:lnTo>
                      <a:pt x="1075182" y="89345"/>
                    </a:lnTo>
                    <a:cubicBezTo>
                      <a:pt x="1075182" y="40100"/>
                      <a:pt x="1035082" y="0"/>
                      <a:pt x="985838" y="0"/>
                    </a:cubicBezTo>
                    <a:lnTo>
                      <a:pt x="89345" y="0"/>
                    </a:lnTo>
                    <a:close/>
                    <a:moveTo>
                      <a:pt x="968026" y="299371"/>
                    </a:moveTo>
                    <a:lnTo>
                      <a:pt x="107252" y="299371"/>
                    </a:lnTo>
                    <a:lnTo>
                      <a:pt x="107252" y="107156"/>
                    </a:lnTo>
                    <a:lnTo>
                      <a:pt x="968026" y="107156"/>
                    </a:lnTo>
                    <a:lnTo>
                      <a:pt x="968026" y="29937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5401093" y="1348406"/>
            <a:ext cx="1602075" cy="1602075"/>
            <a:chOff x="3944898" y="1036438"/>
            <a:chExt cx="1201556" cy="1201556"/>
          </a:xfrm>
        </p:grpSpPr>
        <p:grpSp>
          <p:nvGrpSpPr>
            <p:cNvPr id="19" name="组合 18"/>
            <p:cNvGrpSpPr/>
            <p:nvPr/>
          </p:nvGrpSpPr>
          <p:grpSpPr>
            <a:xfrm>
              <a:off x="4209832" y="1252418"/>
              <a:ext cx="671686" cy="760439"/>
              <a:chOff x="3144087" y="3198590"/>
              <a:chExt cx="1169016" cy="1323486"/>
            </a:xfrm>
          </p:grpSpPr>
          <p:sp>
            <p:nvSpPr>
              <p:cNvPr id="20" name="六边形 5"/>
              <p:cNvSpPr/>
              <p:nvPr/>
            </p:nvSpPr>
            <p:spPr>
              <a:xfrm rot="5400000">
                <a:off x="3209289" y="3391157"/>
                <a:ext cx="1067816" cy="943187"/>
              </a:xfrm>
              <a:custGeom>
                <a:avLst/>
                <a:gdLst>
                  <a:gd name="connsiteX0" fmla="*/ 11412 w 1035227"/>
                  <a:gd name="connsiteY0" fmla="*/ 408901 h 914400"/>
                  <a:gd name="connsiteX1" fmla="*/ 186012 w 1035227"/>
                  <a:gd name="connsiteY1" fmla="*/ 59701 h 914400"/>
                  <a:gd name="connsiteX2" fmla="*/ 282610 w 1035227"/>
                  <a:gd name="connsiteY2" fmla="*/ 0 h 914400"/>
                  <a:gd name="connsiteX3" fmla="*/ 752618 w 1035227"/>
                  <a:gd name="connsiteY3" fmla="*/ 0 h 914400"/>
                  <a:gd name="connsiteX4" fmla="*/ 849216 w 1035227"/>
                  <a:gd name="connsiteY4" fmla="*/ 59701 h 914400"/>
                  <a:gd name="connsiteX5" fmla="*/ 1023817 w 1035227"/>
                  <a:gd name="connsiteY5" fmla="*/ 408901 h 914400"/>
                  <a:gd name="connsiteX6" fmla="*/ 1023817 w 1035227"/>
                  <a:gd name="connsiteY6" fmla="*/ 505499 h 914400"/>
                  <a:gd name="connsiteX7" fmla="*/ 849216 w 1035227"/>
                  <a:gd name="connsiteY7" fmla="*/ 854699 h 914400"/>
                  <a:gd name="connsiteX8" fmla="*/ 752618 w 1035227"/>
                  <a:gd name="connsiteY8" fmla="*/ 914400 h 914400"/>
                  <a:gd name="connsiteX9" fmla="*/ 282610 w 1035227"/>
                  <a:gd name="connsiteY9" fmla="*/ 914400 h 914400"/>
                  <a:gd name="connsiteX10" fmla="*/ 186012 w 1035227"/>
                  <a:gd name="connsiteY10" fmla="*/ 854699 h 914400"/>
                  <a:gd name="connsiteX11" fmla="*/ 11412 w 1035227"/>
                  <a:gd name="connsiteY11" fmla="*/ 505499 h 914400"/>
                  <a:gd name="connsiteX12" fmla="*/ 11412 w 1035227"/>
                  <a:gd name="connsiteY12" fmla="*/ 408901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5227" h="914400">
                    <a:moveTo>
                      <a:pt x="11412" y="408901"/>
                    </a:moveTo>
                    <a:lnTo>
                      <a:pt x="186012" y="59701"/>
                    </a:lnTo>
                    <a:cubicBezTo>
                      <a:pt x="204310" y="23104"/>
                      <a:pt x="241693" y="0"/>
                      <a:pt x="282610" y="0"/>
                    </a:cubicBezTo>
                    <a:lnTo>
                      <a:pt x="752618" y="0"/>
                    </a:lnTo>
                    <a:cubicBezTo>
                      <a:pt x="793535" y="0"/>
                      <a:pt x="830918" y="23104"/>
                      <a:pt x="849216" y="59701"/>
                    </a:cubicBezTo>
                    <a:lnTo>
                      <a:pt x="1023817" y="408901"/>
                    </a:lnTo>
                    <a:cubicBezTo>
                      <a:pt x="1039031" y="439329"/>
                      <a:pt x="1039031" y="475071"/>
                      <a:pt x="1023817" y="505499"/>
                    </a:cubicBezTo>
                    <a:lnTo>
                      <a:pt x="849216" y="854699"/>
                    </a:lnTo>
                    <a:cubicBezTo>
                      <a:pt x="830918" y="891296"/>
                      <a:pt x="793535" y="914400"/>
                      <a:pt x="752618" y="914400"/>
                    </a:cubicBezTo>
                    <a:lnTo>
                      <a:pt x="282610" y="914400"/>
                    </a:lnTo>
                    <a:cubicBezTo>
                      <a:pt x="241693" y="914400"/>
                      <a:pt x="204310" y="891296"/>
                      <a:pt x="186012" y="854699"/>
                    </a:cubicBezTo>
                    <a:lnTo>
                      <a:pt x="11412" y="505499"/>
                    </a:lnTo>
                    <a:cubicBezTo>
                      <a:pt x="-3803" y="475071"/>
                      <a:pt x="-3803" y="439329"/>
                      <a:pt x="11412" y="408901"/>
                    </a:cubicBezTo>
                  </a:path>
                </a:pathLst>
              </a:custGeom>
              <a:solidFill>
                <a:srgbClr val="1137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六边形 5"/>
              <p:cNvSpPr/>
              <p:nvPr/>
            </p:nvSpPr>
            <p:spPr>
              <a:xfrm rot="5400000">
                <a:off x="3066852" y="3275825"/>
                <a:ext cx="1323486" cy="1169016"/>
              </a:xfrm>
              <a:custGeom>
                <a:avLst/>
                <a:gdLst>
                  <a:gd name="connsiteX0" fmla="*/ 11412 w 1035227"/>
                  <a:gd name="connsiteY0" fmla="*/ 408901 h 914400"/>
                  <a:gd name="connsiteX1" fmla="*/ 186012 w 1035227"/>
                  <a:gd name="connsiteY1" fmla="*/ 59701 h 914400"/>
                  <a:gd name="connsiteX2" fmla="*/ 282610 w 1035227"/>
                  <a:gd name="connsiteY2" fmla="*/ 0 h 914400"/>
                  <a:gd name="connsiteX3" fmla="*/ 752618 w 1035227"/>
                  <a:gd name="connsiteY3" fmla="*/ 0 h 914400"/>
                  <a:gd name="connsiteX4" fmla="*/ 849216 w 1035227"/>
                  <a:gd name="connsiteY4" fmla="*/ 59701 h 914400"/>
                  <a:gd name="connsiteX5" fmla="*/ 1023817 w 1035227"/>
                  <a:gd name="connsiteY5" fmla="*/ 408901 h 914400"/>
                  <a:gd name="connsiteX6" fmla="*/ 1023817 w 1035227"/>
                  <a:gd name="connsiteY6" fmla="*/ 505499 h 914400"/>
                  <a:gd name="connsiteX7" fmla="*/ 849216 w 1035227"/>
                  <a:gd name="connsiteY7" fmla="*/ 854699 h 914400"/>
                  <a:gd name="connsiteX8" fmla="*/ 752618 w 1035227"/>
                  <a:gd name="connsiteY8" fmla="*/ 914400 h 914400"/>
                  <a:gd name="connsiteX9" fmla="*/ 282610 w 1035227"/>
                  <a:gd name="connsiteY9" fmla="*/ 914400 h 914400"/>
                  <a:gd name="connsiteX10" fmla="*/ 186012 w 1035227"/>
                  <a:gd name="connsiteY10" fmla="*/ 854699 h 914400"/>
                  <a:gd name="connsiteX11" fmla="*/ 11412 w 1035227"/>
                  <a:gd name="connsiteY11" fmla="*/ 505499 h 914400"/>
                  <a:gd name="connsiteX12" fmla="*/ 11412 w 1035227"/>
                  <a:gd name="connsiteY12" fmla="*/ 408901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5227" h="914400">
                    <a:moveTo>
                      <a:pt x="11412" y="408901"/>
                    </a:moveTo>
                    <a:lnTo>
                      <a:pt x="186012" y="59701"/>
                    </a:lnTo>
                    <a:cubicBezTo>
                      <a:pt x="204310" y="23104"/>
                      <a:pt x="241693" y="0"/>
                      <a:pt x="282610" y="0"/>
                    </a:cubicBezTo>
                    <a:lnTo>
                      <a:pt x="752618" y="0"/>
                    </a:lnTo>
                    <a:cubicBezTo>
                      <a:pt x="793535" y="0"/>
                      <a:pt x="830918" y="23104"/>
                      <a:pt x="849216" y="59701"/>
                    </a:cubicBezTo>
                    <a:lnTo>
                      <a:pt x="1023817" y="408901"/>
                    </a:lnTo>
                    <a:cubicBezTo>
                      <a:pt x="1039031" y="439329"/>
                      <a:pt x="1039031" y="475071"/>
                      <a:pt x="1023817" y="505499"/>
                    </a:cubicBezTo>
                    <a:lnTo>
                      <a:pt x="849216" y="854699"/>
                    </a:lnTo>
                    <a:cubicBezTo>
                      <a:pt x="830918" y="891296"/>
                      <a:pt x="793535" y="914400"/>
                      <a:pt x="752618" y="914400"/>
                    </a:cubicBezTo>
                    <a:lnTo>
                      <a:pt x="282610" y="914400"/>
                    </a:lnTo>
                    <a:cubicBezTo>
                      <a:pt x="241693" y="914400"/>
                      <a:pt x="204310" y="891296"/>
                      <a:pt x="186012" y="854699"/>
                    </a:cubicBezTo>
                    <a:lnTo>
                      <a:pt x="11412" y="505499"/>
                    </a:lnTo>
                    <a:cubicBezTo>
                      <a:pt x="-3803" y="475071"/>
                      <a:pt x="-3803" y="439329"/>
                      <a:pt x="11412" y="408901"/>
                    </a:cubicBezTo>
                  </a:path>
                </a:pathLst>
              </a:custGeom>
              <a:noFill/>
              <a:ln>
                <a:solidFill>
                  <a:srgbClr val="1137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6" name="空心弧 25"/>
            <p:cNvSpPr/>
            <p:nvPr/>
          </p:nvSpPr>
          <p:spPr>
            <a:xfrm rot="14670584">
              <a:off x="3944898" y="1036438"/>
              <a:ext cx="1201556" cy="1201556"/>
            </a:xfrm>
            <a:prstGeom prst="blockArc">
              <a:avLst>
                <a:gd name="adj1" fmla="val 10268947"/>
                <a:gd name="adj2" fmla="val 10187664"/>
                <a:gd name="adj3" fmla="val 841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50800" dir="2700000" algn="tl" rotWithShape="0">
                <a:schemeClr val="bg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2" name="图形 1"/>
            <p:cNvGrpSpPr/>
            <p:nvPr/>
          </p:nvGrpSpPr>
          <p:grpSpPr>
            <a:xfrm>
              <a:off x="4385386" y="1499120"/>
              <a:ext cx="351066" cy="316940"/>
              <a:chOff x="10691607" y="2983291"/>
              <a:chExt cx="593706" cy="535994"/>
            </a:xfrm>
            <a:solidFill>
              <a:schemeClr val="bg1"/>
            </a:solidFill>
          </p:grpSpPr>
          <p:sp>
            <p:nvSpPr>
              <p:cNvPr id="43" name="任意多边形: 形状 50"/>
              <p:cNvSpPr/>
              <p:nvPr/>
            </p:nvSpPr>
            <p:spPr>
              <a:xfrm>
                <a:off x="10791597" y="3145783"/>
                <a:ext cx="106229" cy="18738"/>
              </a:xfrm>
              <a:custGeom>
                <a:avLst/>
                <a:gdLst>
                  <a:gd name="connsiteX0" fmla="*/ 0 w 106229"/>
                  <a:gd name="connsiteY0" fmla="*/ 9369 h 18738"/>
                  <a:gd name="connsiteX1" fmla="*/ 9369 w 106229"/>
                  <a:gd name="connsiteY1" fmla="*/ 18739 h 18738"/>
                  <a:gd name="connsiteX2" fmla="*/ 96860 w 106229"/>
                  <a:gd name="connsiteY2" fmla="*/ 18739 h 18738"/>
                  <a:gd name="connsiteX3" fmla="*/ 106229 w 106229"/>
                  <a:gd name="connsiteY3" fmla="*/ 9369 h 18738"/>
                  <a:gd name="connsiteX4" fmla="*/ 96860 w 106229"/>
                  <a:gd name="connsiteY4" fmla="*/ 0 h 18738"/>
                  <a:gd name="connsiteX5" fmla="*/ 9381 w 106229"/>
                  <a:gd name="connsiteY5" fmla="*/ 0 h 18738"/>
                  <a:gd name="connsiteX6" fmla="*/ 0 w 106229"/>
                  <a:gd name="connsiteY6" fmla="*/ 9369 h 18738"/>
                  <a:gd name="connsiteX7" fmla="*/ 0 w 106229"/>
                  <a:gd name="connsiteY7" fmla="*/ 9369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229" h="18738">
                    <a:moveTo>
                      <a:pt x="0" y="9369"/>
                    </a:moveTo>
                    <a:cubicBezTo>
                      <a:pt x="0" y="14541"/>
                      <a:pt x="4198" y="18739"/>
                      <a:pt x="9369" y="18739"/>
                    </a:cubicBezTo>
                    <a:lnTo>
                      <a:pt x="96860" y="18739"/>
                    </a:lnTo>
                    <a:cubicBezTo>
                      <a:pt x="102032" y="18739"/>
                      <a:pt x="106229" y="14541"/>
                      <a:pt x="106229" y="9369"/>
                    </a:cubicBezTo>
                    <a:cubicBezTo>
                      <a:pt x="106229" y="4186"/>
                      <a:pt x="102032" y="0"/>
                      <a:pt x="96860" y="0"/>
                    </a:cubicBezTo>
                    <a:lnTo>
                      <a:pt x="9381" y="0"/>
                    </a:lnTo>
                    <a:cubicBezTo>
                      <a:pt x="4198" y="-12"/>
                      <a:pt x="0" y="4186"/>
                      <a:pt x="0" y="9369"/>
                    </a:cubicBezTo>
                    <a:lnTo>
                      <a:pt x="0" y="9369"/>
                    </a:lnTo>
                    <a:close/>
                  </a:path>
                </a:pathLst>
              </a:custGeom>
              <a:solidFill>
                <a:schemeClr val="bg1"/>
              </a:solidFill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4" name="任意多边形: 形状 51"/>
              <p:cNvSpPr/>
              <p:nvPr/>
            </p:nvSpPr>
            <p:spPr>
              <a:xfrm>
                <a:off x="10916589" y="3145783"/>
                <a:ext cx="31239" cy="18738"/>
              </a:xfrm>
              <a:custGeom>
                <a:avLst/>
                <a:gdLst>
                  <a:gd name="connsiteX0" fmla="*/ 9369 w 31239"/>
                  <a:gd name="connsiteY0" fmla="*/ 18739 h 18738"/>
                  <a:gd name="connsiteX1" fmla="*/ 21870 w 31239"/>
                  <a:gd name="connsiteY1" fmla="*/ 18739 h 18738"/>
                  <a:gd name="connsiteX2" fmla="*/ 31239 w 31239"/>
                  <a:gd name="connsiteY2" fmla="*/ 9369 h 18738"/>
                  <a:gd name="connsiteX3" fmla="*/ 21870 w 31239"/>
                  <a:gd name="connsiteY3" fmla="*/ 0 h 18738"/>
                  <a:gd name="connsiteX4" fmla="*/ 9369 w 31239"/>
                  <a:gd name="connsiteY4" fmla="*/ 0 h 18738"/>
                  <a:gd name="connsiteX5" fmla="*/ 0 w 31239"/>
                  <a:gd name="connsiteY5" fmla="*/ 9369 h 18738"/>
                  <a:gd name="connsiteX6" fmla="*/ 9369 w 31239"/>
                  <a:gd name="connsiteY6" fmla="*/ 18739 h 18738"/>
                  <a:gd name="connsiteX7" fmla="*/ 9369 w 31239"/>
                  <a:gd name="connsiteY7" fmla="*/ 18739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39" h="18738">
                    <a:moveTo>
                      <a:pt x="9369" y="18739"/>
                    </a:moveTo>
                    <a:lnTo>
                      <a:pt x="21870" y="18739"/>
                    </a:lnTo>
                    <a:cubicBezTo>
                      <a:pt x="27041" y="18739"/>
                      <a:pt x="31239" y="14541"/>
                      <a:pt x="31239" y="9369"/>
                    </a:cubicBezTo>
                    <a:cubicBezTo>
                      <a:pt x="31239" y="4186"/>
                      <a:pt x="27041" y="0"/>
                      <a:pt x="21870" y="0"/>
                    </a:cubicBez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0" y="14541"/>
                      <a:pt x="4198" y="18739"/>
                      <a:pt x="9369" y="18739"/>
                    </a:cubicBezTo>
                    <a:lnTo>
                      <a:pt x="9369" y="18739"/>
                    </a:lnTo>
                    <a:close/>
                  </a:path>
                </a:pathLst>
              </a:custGeom>
              <a:solidFill>
                <a:schemeClr val="bg1"/>
              </a:solidFill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5" name="任意多边形: 形状 52"/>
              <p:cNvSpPr/>
              <p:nvPr/>
            </p:nvSpPr>
            <p:spPr>
              <a:xfrm>
                <a:off x="10791609" y="3220773"/>
                <a:ext cx="56239" cy="18738"/>
              </a:xfrm>
              <a:custGeom>
                <a:avLst/>
                <a:gdLst>
                  <a:gd name="connsiteX0" fmla="*/ 9369 w 56239"/>
                  <a:gd name="connsiteY0" fmla="*/ 18739 h 18738"/>
                  <a:gd name="connsiteX1" fmla="*/ 46870 w 56239"/>
                  <a:gd name="connsiteY1" fmla="*/ 18739 h 18738"/>
                  <a:gd name="connsiteX2" fmla="*/ 56240 w 56239"/>
                  <a:gd name="connsiteY2" fmla="*/ 9369 h 18738"/>
                  <a:gd name="connsiteX3" fmla="*/ 46870 w 56239"/>
                  <a:gd name="connsiteY3" fmla="*/ 0 h 18738"/>
                  <a:gd name="connsiteX4" fmla="*/ 9369 w 56239"/>
                  <a:gd name="connsiteY4" fmla="*/ 0 h 18738"/>
                  <a:gd name="connsiteX5" fmla="*/ 0 w 56239"/>
                  <a:gd name="connsiteY5" fmla="*/ 9369 h 18738"/>
                  <a:gd name="connsiteX6" fmla="*/ 9369 w 56239"/>
                  <a:gd name="connsiteY6" fmla="*/ 18739 h 18738"/>
                  <a:gd name="connsiteX7" fmla="*/ 9369 w 56239"/>
                  <a:gd name="connsiteY7" fmla="*/ 18739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39" h="18738">
                    <a:moveTo>
                      <a:pt x="9369" y="18739"/>
                    </a:moveTo>
                    <a:lnTo>
                      <a:pt x="46870" y="18739"/>
                    </a:lnTo>
                    <a:cubicBezTo>
                      <a:pt x="52042" y="18739"/>
                      <a:pt x="56240" y="14541"/>
                      <a:pt x="56240" y="9369"/>
                    </a:cubicBezTo>
                    <a:cubicBezTo>
                      <a:pt x="56240" y="4198"/>
                      <a:pt x="52042" y="0"/>
                      <a:pt x="46870" y="0"/>
                    </a:cubicBez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0" y="14541"/>
                      <a:pt x="4186" y="18739"/>
                      <a:pt x="9369" y="18739"/>
                    </a:cubicBezTo>
                    <a:lnTo>
                      <a:pt x="9369" y="18739"/>
                    </a:lnTo>
                    <a:close/>
                  </a:path>
                </a:pathLst>
              </a:custGeom>
              <a:solidFill>
                <a:schemeClr val="bg1"/>
              </a:solidFill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6" name="任意多边形: 形状 53"/>
              <p:cNvSpPr/>
              <p:nvPr/>
            </p:nvSpPr>
            <p:spPr>
              <a:xfrm>
                <a:off x="10866587" y="3220773"/>
                <a:ext cx="68740" cy="18738"/>
              </a:xfrm>
              <a:custGeom>
                <a:avLst/>
                <a:gdLst>
                  <a:gd name="connsiteX0" fmla="*/ 59371 w 68740"/>
                  <a:gd name="connsiteY0" fmla="*/ 18739 h 18738"/>
                  <a:gd name="connsiteX1" fmla="*/ 68740 w 68740"/>
                  <a:gd name="connsiteY1" fmla="*/ 9369 h 18738"/>
                  <a:gd name="connsiteX2" fmla="*/ 59371 w 68740"/>
                  <a:gd name="connsiteY2" fmla="*/ 0 h 18738"/>
                  <a:gd name="connsiteX3" fmla="*/ 9369 w 68740"/>
                  <a:gd name="connsiteY3" fmla="*/ 0 h 18738"/>
                  <a:gd name="connsiteX4" fmla="*/ 0 w 68740"/>
                  <a:gd name="connsiteY4" fmla="*/ 9369 h 18738"/>
                  <a:gd name="connsiteX5" fmla="*/ 9369 w 68740"/>
                  <a:gd name="connsiteY5" fmla="*/ 18739 h 18738"/>
                  <a:gd name="connsiteX6" fmla="*/ 59371 w 68740"/>
                  <a:gd name="connsiteY6" fmla="*/ 18739 h 18738"/>
                  <a:gd name="connsiteX7" fmla="*/ 59371 w 68740"/>
                  <a:gd name="connsiteY7" fmla="*/ 18739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740" h="18738">
                    <a:moveTo>
                      <a:pt x="59371" y="18739"/>
                    </a:moveTo>
                    <a:cubicBezTo>
                      <a:pt x="64554" y="18739"/>
                      <a:pt x="68740" y="14541"/>
                      <a:pt x="68740" y="9369"/>
                    </a:cubicBezTo>
                    <a:cubicBezTo>
                      <a:pt x="68740" y="4198"/>
                      <a:pt x="64542" y="0"/>
                      <a:pt x="59371" y="0"/>
                    </a:cubicBez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0" y="14541"/>
                      <a:pt x="4198" y="18739"/>
                      <a:pt x="9369" y="18739"/>
                    </a:cubicBezTo>
                    <a:lnTo>
                      <a:pt x="59371" y="18739"/>
                    </a:lnTo>
                    <a:lnTo>
                      <a:pt x="59371" y="18739"/>
                    </a:lnTo>
                    <a:close/>
                  </a:path>
                </a:pathLst>
              </a:custGeom>
              <a:solidFill>
                <a:schemeClr val="bg1"/>
              </a:solidFill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7" name="任意多边形: 形状 54"/>
              <p:cNvSpPr/>
              <p:nvPr/>
            </p:nvSpPr>
            <p:spPr>
              <a:xfrm>
                <a:off x="10791609" y="3295763"/>
                <a:ext cx="156230" cy="18738"/>
              </a:xfrm>
              <a:custGeom>
                <a:avLst/>
                <a:gdLst>
                  <a:gd name="connsiteX0" fmla="*/ 146849 w 156230"/>
                  <a:gd name="connsiteY0" fmla="*/ 0 h 18738"/>
                  <a:gd name="connsiteX1" fmla="*/ 9369 w 156230"/>
                  <a:gd name="connsiteY1" fmla="*/ 0 h 18738"/>
                  <a:gd name="connsiteX2" fmla="*/ 0 w 156230"/>
                  <a:gd name="connsiteY2" fmla="*/ 9369 h 18738"/>
                  <a:gd name="connsiteX3" fmla="*/ 9369 w 156230"/>
                  <a:gd name="connsiteY3" fmla="*/ 18739 h 18738"/>
                  <a:gd name="connsiteX4" fmla="*/ 146861 w 156230"/>
                  <a:gd name="connsiteY4" fmla="*/ 18739 h 18738"/>
                  <a:gd name="connsiteX5" fmla="*/ 156230 w 156230"/>
                  <a:gd name="connsiteY5" fmla="*/ 9369 h 18738"/>
                  <a:gd name="connsiteX6" fmla="*/ 146849 w 156230"/>
                  <a:gd name="connsiteY6" fmla="*/ 0 h 18738"/>
                  <a:gd name="connsiteX7" fmla="*/ 146849 w 156230"/>
                  <a:gd name="connsiteY7" fmla="*/ 0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230" h="18738">
                    <a:moveTo>
                      <a:pt x="146849" y="0"/>
                    </a:moveTo>
                    <a:lnTo>
                      <a:pt x="9369" y="0"/>
                    </a:lnTo>
                    <a:cubicBezTo>
                      <a:pt x="4198" y="0"/>
                      <a:pt x="0" y="4198"/>
                      <a:pt x="0" y="9369"/>
                    </a:cubicBezTo>
                    <a:cubicBezTo>
                      <a:pt x="0" y="14553"/>
                      <a:pt x="4198" y="18739"/>
                      <a:pt x="9369" y="18739"/>
                    </a:cubicBezTo>
                    <a:lnTo>
                      <a:pt x="146861" y="18739"/>
                    </a:lnTo>
                    <a:cubicBezTo>
                      <a:pt x="152033" y="18739"/>
                      <a:pt x="156230" y="14541"/>
                      <a:pt x="156230" y="9369"/>
                    </a:cubicBezTo>
                    <a:cubicBezTo>
                      <a:pt x="156230" y="4198"/>
                      <a:pt x="152033" y="0"/>
                      <a:pt x="146849" y="0"/>
                    </a:cubicBezTo>
                    <a:lnTo>
                      <a:pt x="146849" y="0"/>
                    </a:lnTo>
                    <a:close/>
                  </a:path>
                </a:pathLst>
              </a:custGeom>
              <a:solidFill>
                <a:schemeClr val="bg1"/>
              </a:solidFill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8" name="任意多边形: 形状 55"/>
              <p:cNvSpPr/>
              <p:nvPr/>
            </p:nvSpPr>
            <p:spPr>
              <a:xfrm>
                <a:off x="11029091" y="3145783"/>
                <a:ext cx="31239" cy="18738"/>
              </a:xfrm>
              <a:custGeom>
                <a:avLst/>
                <a:gdLst>
                  <a:gd name="connsiteX0" fmla="*/ 9369 w 31239"/>
                  <a:gd name="connsiteY0" fmla="*/ 18739 h 18738"/>
                  <a:gd name="connsiteX1" fmla="*/ 21870 w 31239"/>
                  <a:gd name="connsiteY1" fmla="*/ 18739 h 18738"/>
                  <a:gd name="connsiteX2" fmla="*/ 31239 w 31239"/>
                  <a:gd name="connsiteY2" fmla="*/ 9369 h 18738"/>
                  <a:gd name="connsiteX3" fmla="*/ 21870 w 31239"/>
                  <a:gd name="connsiteY3" fmla="*/ 0 h 18738"/>
                  <a:gd name="connsiteX4" fmla="*/ 9369 w 31239"/>
                  <a:gd name="connsiteY4" fmla="*/ 0 h 18738"/>
                  <a:gd name="connsiteX5" fmla="*/ 0 w 31239"/>
                  <a:gd name="connsiteY5" fmla="*/ 9369 h 18738"/>
                  <a:gd name="connsiteX6" fmla="*/ 9369 w 31239"/>
                  <a:gd name="connsiteY6" fmla="*/ 18739 h 18738"/>
                  <a:gd name="connsiteX7" fmla="*/ 9369 w 31239"/>
                  <a:gd name="connsiteY7" fmla="*/ 18739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39" h="18738">
                    <a:moveTo>
                      <a:pt x="9369" y="18739"/>
                    </a:moveTo>
                    <a:lnTo>
                      <a:pt x="21870" y="18739"/>
                    </a:lnTo>
                    <a:cubicBezTo>
                      <a:pt x="27041" y="18739"/>
                      <a:pt x="31239" y="14541"/>
                      <a:pt x="31239" y="9369"/>
                    </a:cubicBezTo>
                    <a:cubicBezTo>
                      <a:pt x="31239" y="4186"/>
                      <a:pt x="27041" y="0"/>
                      <a:pt x="21870" y="0"/>
                    </a:cubicBezTo>
                    <a:lnTo>
                      <a:pt x="9369" y="0"/>
                    </a:lnTo>
                    <a:cubicBezTo>
                      <a:pt x="4186" y="0"/>
                      <a:pt x="0" y="4198"/>
                      <a:pt x="0" y="9369"/>
                    </a:cubicBezTo>
                    <a:cubicBezTo>
                      <a:pt x="-12" y="14541"/>
                      <a:pt x="4186" y="18739"/>
                      <a:pt x="9369" y="18739"/>
                    </a:cubicBezTo>
                    <a:lnTo>
                      <a:pt x="9369" y="18739"/>
                    </a:lnTo>
                    <a:close/>
                  </a:path>
                </a:pathLst>
              </a:custGeom>
              <a:solidFill>
                <a:schemeClr val="bg1"/>
              </a:solidFill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49" name="任意多边形: 形状 56"/>
              <p:cNvSpPr/>
              <p:nvPr/>
            </p:nvSpPr>
            <p:spPr>
              <a:xfrm>
                <a:off x="11054080" y="3220773"/>
                <a:ext cx="43739" cy="18738"/>
              </a:xfrm>
              <a:custGeom>
                <a:avLst/>
                <a:gdLst>
                  <a:gd name="connsiteX0" fmla="*/ 0 w 43739"/>
                  <a:gd name="connsiteY0" fmla="*/ 9369 h 18738"/>
                  <a:gd name="connsiteX1" fmla="*/ 9369 w 43739"/>
                  <a:gd name="connsiteY1" fmla="*/ 18739 h 18738"/>
                  <a:gd name="connsiteX2" fmla="*/ 34370 w 43739"/>
                  <a:gd name="connsiteY2" fmla="*/ 18739 h 18738"/>
                  <a:gd name="connsiteX3" fmla="*/ 43739 w 43739"/>
                  <a:gd name="connsiteY3" fmla="*/ 9369 h 18738"/>
                  <a:gd name="connsiteX4" fmla="*/ 34370 w 43739"/>
                  <a:gd name="connsiteY4" fmla="*/ 0 h 18738"/>
                  <a:gd name="connsiteX5" fmla="*/ 9369 w 43739"/>
                  <a:gd name="connsiteY5" fmla="*/ 0 h 18738"/>
                  <a:gd name="connsiteX6" fmla="*/ 0 w 43739"/>
                  <a:gd name="connsiteY6" fmla="*/ 9369 h 18738"/>
                  <a:gd name="connsiteX7" fmla="*/ 0 w 43739"/>
                  <a:gd name="connsiteY7" fmla="*/ 9369 h 1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739" h="18738">
                    <a:moveTo>
                      <a:pt x="0" y="9369"/>
                    </a:moveTo>
                    <a:cubicBezTo>
                      <a:pt x="0" y="14553"/>
                      <a:pt x="4198" y="18739"/>
                      <a:pt x="9369" y="18739"/>
                    </a:cubicBezTo>
                    <a:lnTo>
                      <a:pt x="34370" y="18739"/>
                    </a:lnTo>
                    <a:cubicBezTo>
                      <a:pt x="39542" y="18739"/>
                      <a:pt x="43739" y="14541"/>
                      <a:pt x="43739" y="9369"/>
                    </a:cubicBezTo>
                    <a:cubicBezTo>
                      <a:pt x="43739" y="4198"/>
                      <a:pt x="39542" y="0"/>
                      <a:pt x="34370" y="0"/>
                    </a:cubicBezTo>
                    <a:lnTo>
                      <a:pt x="9369" y="0"/>
                    </a:lnTo>
                    <a:cubicBezTo>
                      <a:pt x="4198" y="-12"/>
                      <a:pt x="0" y="4186"/>
                      <a:pt x="0" y="9369"/>
                    </a:cubicBezTo>
                    <a:lnTo>
                      <a:pt x="0" y="9369"/>
                    </a:lnTo>
                    <a:close/>
                  </a:path>
                </a:pathLst>
              </a:custGeom>
              <a:solidFill>
                <a:schemeClr val="bg1"/>
              </a:solidFill>
              <a:ln w="1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grpSp>
            <p:nvGrpSpPr>
              <p:cNvPr id="50" name="图形 1"/>
              <p:cNvGrpSpPr/>
              <p:nvPr/>
            </p:nvGrpSpPr>
            <p:grpSpPr>
              <a:xfrm>
                <a:off x="10691607" y="2983291"/>
                <a:ext cx="593706" cy="535994"/>
                <a:chOff x="10691607" y="2983291"/>
                <a:chExt cx="593706" cy="535994"/>
              </a:xfrm>
              <a:solidFill>
                <a:schemeClr val="bg1"/>
              </a:solidFill>
            </p:grpSpPr>
            <p:sp>
              <p:nvSpPr>
                <p:cNvPr id="51" name="任意多边形: 形状 58"/>
                <p:cNvSpPr/>
                <p:nvPr/>
              </p:nvSpPr>
              <p:spPr>
                <a:xfrm>
                  <a:off x="11029091" y="3295775"/>
                  <a:ext cx="31239" cy="18738"/>
                </a:xfrm>
                <a:custGeom>
                  <a:avLst/>
                  <a:gdLst>
                    <a:gd name="connsiteX0" fmla="*/ 9369 w 31239"/>
                    <a:gd name="connsiteY0" fmla="*/ 18739 h 18738"/>
                    <a:gd name="connsiteX1" fmla="*/ 21870 w 31239"/>
                    <a:gd name="connsiteY1" fmla="*/ 18739 h 18738"/>
                    <a:gd name="connsiteX2" fmla="*/ 31239 w 31239"/>
                    <a:gd name="connsiteY2" fmla="*/ 9369 h 18738"/>
                    <a:gd name="connsiteX3" fmla="*/ 21870 w 31239"/>
                    <a:gd name="connsiteY3" fmla="*/ 0 h 18738"/>
                    <a:gd name="connsiteX4" fmla="*/ 9369 w 31239"/>
                    <a:gd name="connsiteY4" fmla="*/ 0 h 18738"/>
                    <a:gd name="connsiteX5" fmla="*/ 0 w 31239"/>
                    <a:gd name="connsiteY5" fmla="*/ 9369 h 18738"/>
                    <a:gd name="connsiteX6" fmla="*/ 9369 w 31239"/>
                    <a:gd name="connsiteY6" fmla="*/ 18739 h 18738"/>
                    <a:gd name="connsiteX7" fmla="*/ 9369 w 31239"/>
                    <a:gd name="connsiteY7" fmla="*/ 18739 h 1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239" h="18738">
                      <a:moveTo>
                        <a:pt x="9369" y="18739"/>
                      </a:moveTo>
                      <a:lnTo>
                        <a:pt x="21870" y="18739"/>
                      </a:lnTo>
                      <a:cubicBezTo>
                        <a:pt x="27041" y="18739"/>
                        <a:pt x="31239" y="14541"/>
                        <a:pt x="31239" y="9369"/>
                      </a:cubicBezTo>
                      <a:cubicBezTo>
                        <a:pt x="31239" y="4186"/>
                        <a:pt x="27041" y="0"/>
                        <a:pt x="21870" y="0"/>
                      </a:cubicBezTo>
                      <a:lnTo>
                        <a:pt x="9369" y="0"/>
                      </a:lnTo>
                      <a:cubicBezTo>
                        <a:pt x="4186" y="0"/>
                        <a:pt x="0" y="4198"/>
                        <a:pt x="0" y="9369"/>
                      </a:cubicBezTo>
                      <a:cubicBezTo>
                        <a:pt x="-12" y="14541"/>
                        <a:pt x="4186" y="18739"/>
                        <a:pt x="9369" y="18739"/>
                      </a:cubicBezTo>
                      <a:lnTo>
                        <a:pt x="9369" y="187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>
                    <a:solidFill>
                      <a:prstClr val="black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  <p:sp>
              <p:nvSpPr>
                <p:cNvPr id="52" name="任意多边形: 形状 59"/>
                <p:cNvSpPr/>
                <p:nvPr/>
              </p:nvSpPr>
              <p:spPr>
                <a:xfrm>
                  <a:off x="10691607" y="2983291"/>
                  <a:ext cx="593706" cy="535994"/>
                </a:xfrm>
                <a:custGeom>
                  <a:avLst/>
                  <a:gdLst>
                    <a:gd name="connsiteX0" fmla="*/ 574956 w 593706"/>
                    <a:gd name="connsiteY0" fmla="*/ 410318 h 535994"/>
                    <a:gd name="connsiteX1" fmla="*/ 522809 w 593706"/>
                    <a:gd name="connsiteY1" fmla="*/ 462465 h 535994"/>
                    <a:gd name="connsiteX2" fmla="*/ 493704 w 593706"/>
                    <a:gd name="connsiteY2" fmla="*/ 462465 h 535994"/>
                    <a:gd name="connsiteX3" fmla="*/ 493704 w 593706"/>
                    <a:gd name="connsiteY3" fmla="*/ 431214 h 535994"/>
                    <a:gd name="connsiteX4" fmla="*/ 522809 w 593706"/>
                    <a:gd name="connsiteY4" fmla="*/ 431214 h 535994"/>
                    <a:gd name="connsiteX5" fmla="*/ 543705 w 593706"/>
                    <a:gd name="connsiteY5" fmla="*/ 410318 h 535994"/>
                    <a:gd name="connsiteX6" fmla="*/ 543705 w 593706"/>
                    <a:gd name="connsiteY6" fmla="*/ 83386 h 535994"/>
                    <a:gd name="connsiteX7" fmla="*/ 522809 w 593706"/>
                    <a:gd name="connsiteY7" fmla="*/ 62490 h 535994"/>
                    <a:gd name="connsiteX8" fmla="*/ 493704 w 593706"/>
                    <a:gd name="connsiteY8" fmla="*/ 62490 h 535994"/>
                    <a:gd name="connsiteX9" fmla="*/ 493704 w 593706"/>
                    <a:gd name="connsiteY9" fmla="*/ 31239 h 535994"/>
                    <a:gd name="connsiteX10" fmla="*/ 522809 w 593706"/>
                    <a:gd name="connsiteY10" fmla="*/ 31239 h 535994"/>
                    <a:gd name="connsiteX11" fmla="*/ 574956 w 593706"/>
                    <a:gd name="connsiteY11" fmla="*/ 83386 h 535994"/>
                    <a:gd name="connsiteX12" fmla="*/ 574956 w 593706"/>
                    <a:gd name="connsiteY12" fmla="*/ 410318 h 535994"/>
                    <a:gd name="connsiteX13" fmla="*/ 574956 w 593706"/>
                    <a:gd name="connsiteY13" fmla="*/ 410318 h 535994"/>
                    <a:gd name="connsiteX14" fmla="*/ 493715 w 593706"/>
                    <a:gd name="connsiteY14" fmla="*/ 81240 h 535994"/>
                    <a:gd name="connsiteX15" fmla="*/ 522821 w 593706"/>
                    <a:gd name="connsiteY15" fmla="*/ 81240 h 535994"/>
                    <a:gd name="connsiteX16" fmla="*/ 524966 w 593706"/>
                    <a:gd name="connsiteY16" fmla="*/ 83386 h 535994"/>
                    <a:gd name="connsiteX17" fmla="*/ 524966 w 593706"/>
                    <a:gd name="connsiteY17" fmla="*/ 410318 h 535994"/>
                    <a:gd name="connsiteX18" fmla="*/ 522821 w 593706"/>
                    <a:gd name="connsiteY18" fmla="*/ 412463 h 535994"/>
                    <a:gd name="connsiteX19" fmla="*/ 493715 w 593706"/>
                    <a:gd name="connsiteY19" fmla="*/ 412463 h 535994"/>
                    <a:gd name="connsiteX20" fmla="*/ 493715 w 593706"/>
                    <a:gd name="connsiteY20" fmla="*/ 81240 h 535994"/>
                    <a:gd name="connsiteX21" fmla="*/ 493715 w 593706"/>
                    <a:gd name="connsiteY21" fmla="*/ 81240 h 535994"/>
                    <a:gd name="connsiteX22" fmla="*/ 474965 w 593706"/>
                    <a:gd name="connsiteY22" fmla="*/ 474953 h 535994"/>
                    <a:gd name="connsiteX23" fmla="*/ 443714 w 593706"/>
                    <a:gd name="connsiteY23" fmla="*/ 474953 h 535994"/>
                    <a:gd name="connsiteX24" fmla="*/ 443714 w 593706"/>
                    <a:gd name="connsiteY24" fmla="*/ 18739 h 535994"/>
                    <a:gd name="connsiteX25" fmla="*/ 474965 w 593706"/>
                    <a:gd name="connsiteY25" fmla="*/ 18739 h 535994"/>
                    <a:gd name="connsiteX26" fmla="*/ 474965 w 593706"/>
                    <a:gd name="connsiteY26" fmla="*/ 474953 h 535994"/>
                    <a:gd name="connsiteX27" fmla="*/ 474965 w 593706"/>
                    <a:gd name="connsiteY27" fmla="*/ 474953 h 535994"/>
                    <a:gd name="connsiteX28" fmla="*/ 424964 w 593706"/>
                    <a:gd name="connsiteY28" fmla="*/ 62490 h 535994"/>
                    <a:gd name="connsiteX29" fmla="*/ 146954 w 593706"/>
                    <a:gd name="connsiteY29" fmla="*/ 62490 h 535994"/>
                    <a:gd name="connsiteX30" fmla="*/ 137584 w 593706"/>
                    <a:gd name="connsiteY30" fmla="*/ 71859 h 535994"/>
                    <a:gd name="connsiteX31" fmla="*/ 146954 w 593706"/>
                    <a:gd name="connsiteY31" fmla="*/ 81229 h 535994"/>
                    <a:gd name="connsiteX32" fmla="*/ 287472 w 593706"/>
                    <a:gd name="connsiteY32" fmla="*/ 81229 h 535994"/>
                    <a:gd name="connsiteX33" fmla="*/ 287472 w 593706"/>
                    <a:gd name="connsiteY33" fmla="*/ 124980 h 535994"/>
                    <a:gd name="connsiteX34" fmla="*/ 271852 w 593706"/>
                    <a:gd name="connsiteY34" fmla="*/ 124980 h 535994"/>
                    <a:gd name="connsiteX35" fmla="*/ 262483 w 593706"/>
                    <a:gd name="connsiteY35" fmla="*/ 134349 h 535994"/>
                    <a:gd name="connsiteX36" fmla="*/ 271852 w 593706"/>
                    <a:gd name="connsiteY36" fmla="*/ 143719 h 535994"/>
                    <a:gd name="connsiteX37" fmla="*/ 287472 w 593706"/>
                    <a:gd name="connsiteY37" fmla="*/ 143719 h 535994"/>
                    <a:gd name="connsiteX38" fmla="*/ 287472 w 593706"/>
                    <a:gd name="connsiteY38" fmla="*/ 237459 h 535994"/>
                    <a:gd name="connsiteX39" fmla="*/ 271852 w 593706"/>
                    <a:gd name="connsiteY39" fmla="*/ 237459 h 535994"/>
                    <a:gd name="connsiteX40" fmla="*/ 262483 w 593706"/>
                    <a:gd name="connsiteY40" fmla="*/ 246829 h 535994"/>
                    <a:gd name="connsiteX41" fmla="*/ 271852 w 593706"/>
                    <a:gd name="connsiteY41" fmla="*/ 256198 h 535994"/>
                    <a:gd name="connsiteX42" fmla="*/ 287472 w 593706"/>
                    <a:gd name="connsiteY42" fmla="*/ 256198 h 535994"/>
                    <a:gd name="connsiteX43" fmla="*/ 287472 w 593706"/>
                    <a:gd name="connsiteY43" fmla="*/ 349939 h 535994"/>
                    <a:gd name="connsiteX44" fmla="*/ 271852 w 593706"/>
                    <a:gd name="connsiteY44" fmla="*/ 349939 h 535994"/>
                    <a:gd name="connsiteX45" fmla="*/ 262483 w 593706"/>
                    <a:gd name="connsiteY45" fmla="*/ 359308 h 535994"/>
                    <a:gd name="connsiteX46" fmla="*/ 271852 w 593706"/>
                    <a:gd name="connsiteY46" fmla="*/ 368678 h 535994"/>
                    <a:gd name="connsiteX47" fmla="*/ 287472 w 593706"/>
                    <a:gd name="connsiteY47" fmla="*/ 368678 h 535994"/>
                    <a:gd name="connsiteX48" fmla="*/ 287472 w 593706"/>
                    <a:gd name="connsiteY48" fmla="*/ 412429 h 535994"/>
                    <a:gd name="connsiteX49" fmla="*/ 70897 w 593706"/>
                    <a:gd name="connsiteY49" fmla="*/ 412429 h 535994"/>
                    <a:gd name="connsiteX50" fmla="*/ 68752 w 593706"/>
                    <a:gd name="connsiteY50" fmla="*/ 410283 h 535994"/>
                    <a:gd name="connsiteX51" fmla="*/ 68752 w 593706"/>
                    <a:gd name="connsiteY51" fmla="*/ 83386 h 535994"/>
                    <a:gd name="connsiteX52" fmla="*/ 70897 w 593706"/>
                    <a:gd name="connsiteY52" fmla="*/ 81240 h 535994"/>
                    <a:gd name="connsiteX53" fmla="*/ 105626 w 593706"/>
                    <a:gd name="connsiteY53" fmla="*/ 81240 h 535994"/>
                    <a:gd name="connsiteX54" fmla="*/ 114996 w 593706"/>
                    <a:gd name="connsiteY54" fmla="*/ 71871 h 535994"/>
                    <a:gd name="connsiteX55" fmla="*/ 105626 w 593706"/>
                    <a:gd name="connsiteY55" fmla="*/ 62501 h 535994"/>
                    <a:gd name="connsiteX56" fmla="*/ 70897 w 593706"/>
                    <a:gd name="connsiteY56" fmla="*/ 62501 h 535994"/>
                    <a:gd name="connsiteX57" fmla="*/ 50001 w 593706"/>
                    <a:gd name="connsiteY57" fmla="*/ 83397 h 535994"/>
                    <a:gd name="connsiteX58" fmla="*/ 50001 w 593706"/>
                    <a:gd name="connsiteY58" fmla="*/ 410330 h 535994"/>
                    <a:gd name="connsiteX59" fmla="*/ 70897 w 593706"/>
                    <a:gd name="connsiteY59" fmla="*/ 431225 h 535994"/>
                    <a:gd name="connsiteX60" fmla="*/ 112491 w 593706"/>
                    <a:gd name="connsiteY60" fmla="*/ 431225 h 535994"/>
                    <a:gd name="connsiteX61" fmla="*/ 112491 w 593706"/>
                    <a:gd name="connsiteY61" fmla="*/ 462476 h 535994"/>
                    <a:gd name="connsiteX62" fmla="*/ 70897 w 593706"/>
                    <a:gd name="connsiteY62" fmla="*/ 462476 h 535994"/>
                    <a:gd name="connsiteX63" fmla="*/ 18750 w 593706"/>
                    <a:gd name="connsiteY63" fmla="*/ 410330 h 535994"/>
                    <a:gd name="connsiteX64" fmla="*/ 18750 w 593706"/>
                    <a:gd name="connsiteY64" fmla="*/ 83386 h 535994"/>
                    <a:gd name="connsiteX65" fmla="*/ 70897 w 593706"/>
                    <a:gd name="connsiteY65" fmla="*/ 31239 h 535994"/>
                    <a:gd name="connsiteX66" fmla="*/ 424975 w 593706"/>
                    <a:gd name="connsiteY66" fmla="*/ 31239 h 535994"/>
                    <a:gd name="connsiteX67" fmla="*/ 424975 w 593706"/>
                    <a:gd name="connsiteY67" fmla="*/ 62490 h 535994"/>
                    <a:gd name="connsiteX68" fmla="*/ 424964 w 593706"/>
                    <a:gd name="connsiteY68" fmla="*/ 62490 h 535994"/>
                    <a:gd name="connsiteX69" fmla="*/ 424964 w 593706"/>
                    <a:gd name="connsiteY69" fmla="*/ 162481 h 535994"/>
                    <a:gd name="connsiteX70" fmla="*/ 396844 w 593706"/>
                    <a:gd name="connsiteY70" fmla="*/ 162481 h 535994"/>
                    <a:gd name="connsiteX71" fmla="*/ 387474 w 593706"/>
                    <a:gd name="connsiteY71" fmla="*/ 171850 h 535994"/>
                    <a:gd name="connsiteX72" fmla="*/ 396844 w 593706"/>
                    <a:gd name="connsiteY72" fmla="*/ 181219 h 535994"/>
                    <a:gd name="connsiteX73" fmla="*/ 424964 w 593706"/>
                    <a:gd name="connsiteY73" fmla="*/ 181219 h 535994"/>
                    <a:gd name="connsiteX74" fmla="*/ 424964 w 593706"/>
                    <a:gd name="connsiteY74" fmla="*/ 312461 h 535994"/>
                    <a:gd name="connsiteX75" fmla="*/ 396844 w 593706"/>
                    <a:gd name="connsiteY75" fmla="*/ 312461 h 535994"/>
                    <a:gd name="connsiteX76" fmla="*/ 387474 w 593706"/>
                    <a:gd name="connsiteY76" fmla="*/ 321830 h 535994"/>
                    <a:gd name="connsiteX77" fmla="*/ 396844 w 593706"/>
                    <a:gd name="connsiteY77" fmla="*/ 331200 h 535994"/>
                    <a:gd name="connsiteX78" fmla="*/ 424964 w 593706"/>
                    <a:gd name="connsiteY78" fmla="*/ 331200 h 535994"/>
                    <a:gd name="connsiteX79" fmla="*/ 424964 w 593706"/>
                    <a:gd name="connsiteY79" fmla="*/ 412440 h 535994"/>
                    <a:gd name="connsiteX80" fmla="*/ 306222 w 593706"/>
                    <a:gd name="connsiteY80" fmla="*/ 412440 h 535994"/>
                    <a:gd name="connsiteX81" fmla="*/ 306222 w 593706"/>
                    <a:gd name="connsiteY81" fmla="*/ 368689 h 535994"/>
                    <a:gd name="connsiteX82" fmla="*/ 321842 w 593706"/>
                    <a:gd name="connsiteY82" fmla="*/ 368689 h 535994"/>
                    <a:gd name="connsiteX83" fmla="*/ 331211 w 593706"/>
                    <a:gd name="connsiteY83" fmla="*/ 359320 h 535994"/>
                    <a:gd name="connsiteX84" fmla="*/ 321842 w 593706"/>
                    <a:gd name="connsiteY84" fmla="*/ 349950 h 535994"/>
                    <a:gd name="connsiteX85" fmla="*/ 306222 w 593706"/>
                    <a:gd name="connsiteY85" fmla="*/ 349950 h 535994"/>
                    <a:gd name="connsiteX86" fmla="*/ 306222 w 593706"/>
                    <a:gd name="connsiteY86" fmla="*/ 256210 h 535994"/>
                    <a:gd name="connsiteX87" fmla="*/ 321842 w 593706"/>
                    <a:gd name="connsiteY87" fmla="*/ 256210 h 535994"/>
                    <a:gd name="connsiteX88" fmla="*/ 331211 w 593706"/>
                    <a:gd name="connsiteY88" fmla="*/ 246840 h 535994"/>
                    <a:gd name="connsiteX89" fmla="*/ 321842 w 593706"/>
                    <a:gd name="connsiteY89" fmla="*/ 237471 h 535994"/>
                    <a:gd name="connsiteX90" fmla="*/ 306222 w 593706"/>
                    <a:gd name="connsiteY90" fmla="*/ 237471 h 535994"/>
                    <a:gd name="connsiteX91" fmla="*/ 306222 w 593706"/>
                    <a:gd name="connsiteY91" fmla="*/ 143730 h 535994"/>
                    <a:gd name="connsiteX92" fmla="*/ 321842 w 593706"/>
                    <a:gd name="connsiteY92" fmla="*/ 143730 h 535994"/>
                    <a:gd name="connsiteX93" fmla="*/ 331211 w 593706"/>
                    <a:gd name="connsiteY93" fmla="*/ 134361 h 535994"/>
                    <a:gd name="connsiteX94" fmla="*/ 321842 w 593706"/>
                    <a:gd name="connsiteY94" fmla="*/ 124991 h 535994"/>
                    <a:gd name="connsiteX95" fmla="*/ 306222 w 593706"/>
                    <a:gd name="connsiteY95" fmla="*/ 124991 h 535994"/>
                    <a:gd name="connsiteX96" fmla="*/ 306222 w 593706"/>
                    <a:gd name="connsiteY96" fmla="*/ 81240 h 535994"/>
                    <a:gd name="connsiteX97" fmla="*/ 424964 w 593706"/>
                    <a:gd name="connsiteY97" fmla="*/ 81240 h 535994"/>
                    <a:gd name="connsiteX98" fmla="*/ 424964 w 593706"/>
                    <a:gd name="connsiteY98" fmla="*/ 162481 h 535994"/>
                    <a:gd name="connsiteX99" fmla="*/ 424964 w 593706"/>
                    <a:gd name="connsiteY99" fmla="*/ 162481 h 535994"/>
                    <a:gd name="connsiteX100" fmla="*/ 424964 w 593706"/>
                    <a:gd name="connsiteY100" fmla="*/ 462465 h 535994"/>
                    <a:gd name="connsiteX101" fmla="*/ 206232 w 593706"/>
                    <a:gd name="connsiteY101" fmla="*/ 462465 h 535994"/>
                    <a:gd name="connsiteX102" fmla="*/ 206232 w 593706"/>
                    <a:gd name="connsiteY102" fmla="*/ 431214 h 535994"/>
                    <a:gd name="connsiteX103" fmla="*/ 424964 w 593706"/>
                    <a:gd name="connsiteY103" fmla="*/ 431214 h 535994"/>
                    <a:gd name="connsiteX104" fmla="*/ 424964 w 593706"/>
                    <a:gd name="connsiteY104" fmla="*/ 462465 h 535994"/>
                    <a:gd name="connsiteX105" fmla="*/ 424964 w 593706"/>
                    <a:gd name="connsiteY105" fmla="*/ 462465 h 535994"/>
                    <a:gd name="connsiteX106" fmla="*/ 187481 w 593706"/>
                    <a:gd name="connsiteY106" fmla="*/ 516814 h 535994"/>
                    <a:gd name="connsiteX107" fmla="*/ 164556 w 593706"/>
                    <a:gd name="connsiteY107" fmla="*/ 501531 h 535994"/>
                    <a:gd name="connsiteX108" fmla="*/ 159361 w 593706"/>
                    <a:gd name="connsiteY108" fmla="*/ 499954 h 535994"/>
                    <a:gd name="connsiteX109" fmla="*/ 154166 w 593706"/>
                    <a:gd name="connsiteY109" fmla="*/ 501531 h 535994"/>
                    <a:gd name="connsiteX110" fmla="*/ 131242 w 593706"/>
                    <a:gd name="connsiteY110" fmla="*/ 516814 h 535994"/>
                    <a:gd name="connsiteX111" fmla="*/ 131242 w 593706"/>
                    <a:gd name="connsiteY111" fmla="*/ 431214 h 535994"/>
                    <a:gd name="connsiteX112" fmla="*/ 187493 w 593706"/>
                    <a:gd name="connsiteY112" fmla="*/ 431214 h 535994"/>
                    <a:gd name="connsiteX113" fmla="*/ 187493 w 593706"/>
                    <a:gd name="connsiteY113" fmla="*/ 516814 h 535994"/>
                    <a:gd name="connsiteX114" fmla="*/ 187481 w 593706"/>
                    <a:gd name="connsiteY114" fmla="*/ 516814 h 535994"/>
                    <a:gd name="connsiteX115" fmla="*/ 522809 w 593706"/>
                    <a:gd name="connsiteY115" fmla="*/ 12489 h 535994"/>
                    <a:gd name="connsiteX116" fmla="*/ 493704 w 593706"/>
                    <a:gd name="connsiteY116" fmla="*/ 12489 h 535994"/>
                    <a:gd name="connsiteX117" fmla="*/ 493704 w 593706"/>
                    <a:gd name="connsiteY117" fmla="*/ 9369 h 535994"/>
                    <a:gd name="connsiteX118" fmla="*/ 484334 w 593706"/>
                    <a:gd name="connsiteY118" fmla="*/ 0 h 535994"/>
                    <a:gd name="connsiteX119" fmla="*/ 434333 w 593706"/>
                    <a:gd name="connsiteY119" fmla="*/ 0 h 535994"/>
                    <a:gd name="connsiteX120" fmla="*/ 424964 w 593706"/>
                    <a:gd name="connsiteY120" fmla="*/ 9369 h 535994"/>
                    <a:gd name="connsiteX121" fmla="*/ 424964 w 593706"/>
                    <a:gd name="connsiteY121" fmla="*/ 12489 h 535994"/>
                    <a:gd name="connsiteX122" fmla="*/ 70897 w 593706"/>
                    <a:gd name="connsiteY122" fmla="*/ 12489 h 535994"/>
                    <a:gd name="connsiteX123" fmla="*/ 0 w 593706"/>
                    <a:gd name="connsiteY123" fmla="*/ 83386 h 535994"/>
                    <a:gd name="connsiteX124" fmla="*/ 0 w 593706"/>
                    <a:gd name="connsiteY124" fmla="*/ 410318 h 535994"/>
                    <a:gd name="connsiteX125" fmla="*/ 70897 w 593706"/>
                    <a:gd name="connsiteY125" fmla="*/ 481215 h 535994"/>
                    <a:gd name="connsiteX126" fmla="*/ 112491 w 593706"/>
                    <a:gd name="connsiteY126" fmla="*/ 481215 h 535994"/>
                    <a:gd name="connsiteX127" fmla="*/ 112491 w 593706"/>
                    <a:gd name="connsiteY127" fmla="*/ 517730 h 535994"/>
                    <a:gd name="connsiteX128" fmla="*/ 122139 w 593706"/>
                    <a:gd name="connsiteY128" fmla="*/ 533825 h 535994"/>
                    <a:gd name="connsiteX129" fmla="*/ 140889 w 593706"/>
                    <a:gd name="connsiteY129" fmla="*/ 532921 h 535994"/>
                    <a:gd name="connsiteX130" fmla="*/ 159373 w 593706"/>
                    <a:gd name="connsiteY130" fmla="*/ 520594 h 535994"/>
                    <a:gd name="connsiteX131" fmla="*/ 177857 w 593706"/>
                    <a:gd name="connsiteY131" fmla="*/ 532921 h 535994"/>
                    <a:gd name="connsiteX132" fmla="*/ 187980 w 593706"/>
                    <a:gd name="connsiteY132" fmla="*/ 535994 h 535994"/>
                    <a:gd name="connsiteX133" fmla="*/ 196596 w 593706"/>
                    <a:gd name="connsiteY133" fmla="*/ 533825 h 535994"/>
                    <a:gd name="connsiteX134" fmla="*/ 206243 w 593706"/>
                    <a:gd name="connsiteY134" fmla="*/ 517730 h 535994"/>
                    <a:gd name="connsiteX135" fmla="*/ 206243 w 593706"/>
                    <a:gd name="connsiteY135" fmla="*/ 481215 h 535994"/>
                    <a:gd name="connsiteX136" fmla="*/ 424975 w 593706"/>
                    <a:gd name="connsiteY136" fmla="*/ 481215 h 535994"/>
                    <a:gd name="connsiteX137" fmla="*/ 424975 w 593706"/>
                    <a:gd name="connsiteY137" fmla="*/ 484334 h 535994"/>
                    <a:gd name="connsiteX138" fmla="*/ 434345 w 593706"/>
                    <a:gd name="connsiteY138" fmla="*/ 493704 h 535994"/>
                    <a:gd name="connsiteX139" fmla="*/ 484346 w 593706"/>
                    <a:gd name="connsiteY139" fmla="*/ 493704 h 535994"/>
                    <a:gd name="connsiteX140" fmla="*/ 493715 w 593706"/>
                    <a:gd name="connsiteY140" fmla="*/ 484334 h 535994"/>
                    <a:gd name="connsiteX141" fmla="*/ 493715 w 593706"/>
                    <a:gd name="connsiteY141" fmla="*/ 481215 h 535994"/>
                    <a:gd name="connsiteX142" fmla="*/ 522809 w 593706"/>
                    <a:gd name="connsiteY142" fmla="*/ 481215 h 535994"/>
                    <a:gd name="connsiteX143" fmla="*/ 593706 w 593706"/>
                    <a:gd name="connsiteY143" fmla="*/ 410318 h 535994"/>
                    <a:gd name="connsiteX144" fmla="*/ 593706 w 593706"/>
                    <a:gd name="connsiteY144" fmla="*/ 83386 h 535994"/>
                    <a:gd name="connsiteX145" fmla="*/ 522809 w 593706"/>
                    <a:gd name="connsiteY145" fmla="*/ 12489 h 535994"/>
                    <a:gd name="connsiteX146" fmla="*/ 522809 w 593706"/>
                    <a:gd name="connsiteY146" fmla="*/ 12489 h 535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593706" h="535994">
                      <a:moveTo>
                        <a:pt x="574956" y="410318"/>
                      </a:moveTo>
                      <a:cubicBezTo>
                        <a:pt x="574956" y="439076"/>
                        <a:pt x="551567" y="462465"/>
                        <a:pt x="522809" y="462465"/>
                      </a:cubicBezTo>
                      <a:lnTo>
                        <a:pt x="493704" y="462465"/>
                      </a:lnTo>
                      <a:lnTo>
                        <a:pt x="493704" y="431214"/>
                      </a:lnTo>
                      <a:lnTo>
                        <a:pt x="522809" y="431214"/>
                      </a:lnTo>
                      <a:cubicBezTo>
                        <a:pt x="534335" y="431214"/>
                        <a:pt x="543705" y="421844"/>
                        <a:pt x="543705" y="410318"/>
                      </a:cubicBezTo>
                      <a:lnTo>
                        <a:pt x="543705" y="83386"/>
                      </a:lnTo>
                      <a:cubicBezTo>
                        <a:pt x="543705" y="71859"/>
                        <a:pt x="534335" y="62490"/>
                        <a:pt x="522809" y="62490"/>
                      </a:cubicBezTo>
                      <a:lnTo>
                        <a:pt x="493704" y="62490"/>
                      </a:lnTo>
                      <a:lnTo>
                        <a:pt x="493704" y="31239"/>
                      </a:lnTo>
                      <a:lnTo>
                        <a:pt x="522809" y="31239"/>
                      </a:lnTo>
                      <a:cubicBezTo>
                        <a:pt x="551567" y="31239"/>
                        <a:pt x="574956" y="54628"/>
                        <a:pt x="574956" y="83386"/>
                      </a:cubicBezTo>
                      <a:lnTo>
                        <a:pt x="574956" y="410318"/>
                      </a:lnTo>
                      <a:lnTo>
                        <a:pt x="574956" y="410318"/>
                      </a:lnTo>
                      <a:close/>
                      <a:moveTo>
                        <a:pt x="493715" y="81240"/>
                      </a:moveTo>
                      <a:lnTo>
                        <a:pt x="522821" y="81240"/>
                      </a:lnTo>
                      <a:cubicBezTo>
                        <a:pt x="524004" y="81240"/>
                        <a:pt x="524966" y="82203"/>
                        <a:pt x="524966" y="83386"/>
                      </a:cubicBezTo>
                      <a:lnTo>
                        <a:pt x="524966" y="410318"/>
                      </a:lnTo>
                      <a:cubicBezTo>
                        <a:pt x="524966" y="411501"/>
                        <a:pt x="524004" y="412463"/>
                        <a:pt x="522821" y="412463"/>
                      </a:cubicBezTo>
                      <a:lnTo>
                        <a:pt x="493715" y="412463"/>
                      </a:lnTo>
                      <a:lnTo>
                        <a:pt x="493715" y="81240"/>
                      </a:lnTo>
                      <a:lnTo>
                        <a:pt x="493715" y="81240"/>
                      </a:lnTo>
                      <a:close/>
                      <a:moveTo>
                        <a:pt x="474965" y="474953"/>
                      </a:moveTo>
                      <a:lnTo>
                        <a:pt x="443714" y="474953"/>
                      </a:lnTo>
                      <a:lnTo>
                        <a:pt x="443714" y="18739"/>
                      </a:lnTo>
                      <a:lnTo>
                        <a:pt x="474965" y="18739"/>
                      </a:lnTo>
                      <a:lnTo>
                        <a:pt x="474965" y="474953"/>
                      </a:lnTo>
                      <a:lnTo>
                        <a:pt x="474965" y="474953"/>
                      </a:lnTo>
                      <a:close/>
                      <a:moveTo>
                        <a:pt x="424964" y="62490"/>
                      </a:moveTo>
                      <a:lnTo>
                        <a:pt x="146954" y="62490"/>
                      </a:lnTo>
                      <a:cubicBezTo>
                        <a:pt x="141782" y="62490"/>
                        <a:pt x="137584" y="66688"/>
                        <a:pt x="137584" y="71859"/>
                      </a:cubicBezTo>
                      <a:cubicBezTo>
                        <a:pt x="137584" y="77031"/>
                        <a:pt x="141782" y="81229"/>
                        <a:pt x="146954" y="81229"/>
                      </a:cubicBezTo>
                      <a:lnTo>
                        <a:pt x="287472" y="81229"/>
                      </a:lnTo>
                      <a:lnTo>
                        <a:pt x="287472" y="124980"/>
                      </a:lnTo>
                      <a:lnTo>
                        <a:pt x="271852" y="124980"/>
                      </a:lnTo>
                      <a:cubicBezTo>
                        <a:pt x="266681" y="124980"/>
                        <a:pt x="262483" y="129177"/>
                        <a:pt x="262483" y="134349"/>
                      </a:cubicBezTo>
                      <a:cubicBezTo>
                        <a:pt x="262483" y="139521"/>
                        <a:pt x="266681" y="143719"/>
                        <a:pt x="271852" y="143719"/>
                      </a:cubicBezTo>
                      <a:lnTo>
                        <a:pt x="287472" y="143719"/>
                      </a:lnTo>
                      <a:lnTo>
                        <a:pt x="287472" y="237459"/>
                      </a:lnTo>
                      <a:lnTo>
                        <a:pt x="271852" y="237459"/>
                      </a:lnTo>
                      <a:cubicBezTo>
                        <a:pt x="266681" y="237459"/>
                        <a:pt x="262483" y="241657"/>
                        <a:pt x="262483" y="246829"/>
                      </a:cubicBezTo>
                      <a:cubicBezTo>
                        <a:pt x="262483" y="252000"/>
                        <a:pt x="266681" y="256198"/>
                        <a:pt x="271852" y="256198"/>
                      </a:cubicBezTo>
                      <a:lnTo>
                        <a:pt x="287472" y="256198"/>
                      </a:lnTo>
                      <a:lnTo>
                        <a:pt x="287472" y="349939"/>
                      </a:lnTo>
                      <a:lnTo>
                        <a:pt x="271852" y="349939"/>
                      </a:lnTo>
                      <a:cubicBezTo>
                        <a:pt x="266681" y="349939"/>
                        <a:pt x="262483" y="354136"/>
                        <a:pt x="262483" y="359308"/>
                      </a:cubicBezTo>
                      <a:cubicBezTo>
                        <a:pt x="262483" y="364480"/>
                        <a:pt x="266681" y="368678"/>
                        <a:pt x="271852" y="368678"/>
                      </a:cubicBezTo>
                      <a:lnTo>
                        <a:pt x="287472" y="368678"/>
                      </a:lnTo>
                      <a:lnTo>
                        <a:pt x="287472" y="412429"/>
                      </a:lnTo>
                      <a:lnTo>
                        <a:pt x="70897" y="412429"/>
                      </a:lnTo>
                      <a:cubicBezTo>
                        <a:pt x="69714" y="412429"/>
                        <a:pt x="68752" y="411466"/>
                        <a:pt x="68752" y="410283"/>
                      </a:cubicBezTo>
                      <a:lnTo>
                        <a:pt x="68752" y="83386"/>
                      </a:lnTo>
                      <a:cubicBezTo>
                        <a:pt x="68752" y="82203"/>
                        <a:pt x="69714" y="81240"/>
                        <a:pt x="70897" y="81240"/>
                      </a:cubicBezTo>
                      <a:lnTo>
                        <a:pt x="105626" y="81240"/>
                      </a:lnTo>
                      <a:cubicBezTo>
                        <a:pt x="110798" y="81240"/>
                        <a:pt x="114996" y="77043"/>
                        <a:pt x="114996" y="71871"/>
                      </a:cubicBezTo>
                      <a:cubicBezTo>
                        <a:pt x="114996" y="66699"/>
                        <a:pt x="110798" y="62501"/>
                        <a:pt x="105626" y="62501"/>
                      </a:cubicBezTo>
                      <a:lnTo>
                        <a:pt x="70897" y="62501"/>
                      </a:lnTo>
                      <a:cubicBezTo>
                        <a:pt x="59359" y="62501"/>
                        <a:pt x="50001" y="71859"/>
                        <a:pt x="50001" y="83397"/>
                      </a:cubicBezTo>
                      <a:lnTo>
                        <a:pt x="50001" y="410330"/>
                      </a:lnTo>
                      <a:cubicBezTo>
                        <a:pt x="50001" y="421868"/>
                        <a:pt x="59359" y="431225"/>
                        <a:pt x="70897" y="431225"/>
                      </a:cubicBezTo>
                      <a:lnTo>
                        <a:pt x="112491" y="431225"/>
                      </a:lnTo>
                      <a:lnTo>
                        <a:pt x="112491" y="462476"/>
                      </a:lnTo>
                      <a:lnTo>
                        <a:pt x="70897" y="462476"/>
                      </a:lnTo>
                      <a:cubicBezTo>
                        <a:pt x="42093" y="462476"/>
                        <a:pt x="18750" y="439134"/>
                        <a:pt x="18750" y="410330"/>
                      </a:cubicBezTo>
                      <a:lnTo>
                        <a:pt x="18750" y="83386"/>
                      </a:lnTo>
                      <a:cubicBezTo>
                        <a:pt x="18750" y="54582"/>
                        <a:pt x="42093" y="31239"/>
                        <a:pt x="70897" y="31239"/>
                      </a:cubicBezTo>
                      <a:lnTo>
                        <a:pt x="424975" y="31239"/>
                      </a:lnTo>
                      <a:lnTo>
                        <a:pt x="424975" y="62490"/>
                      </a:lnTo>
                      <a:lnTo>
                        <a:pt x="424964" y="62490"/>
                      </a:lnTo>
                      <a:close/>
                      <a:moveTo>
                        <a:pt x="424964" y="162481"/>
                      </a:moveTo>
                      <a:lnTo>
                        <a:pt x="396844" y="162481"/>
                      </a:lnTo>
                      <a:cubicBezTo>
                        <a:pt x="391672" y="162481"/>
                        <a:pt x="387474" y="166678"/>
                        <a:pt x="387474" y="171850"/>
                      </a:cubicBezTo>
                      <a:cubicBezTo>
                        <a:pt x="387474" y="177022"/>
                        <a:pt x="391672" y="181219"/>
                        <a:pt x="396844" y="181219"/>
                      </a:cubicBezTo>
                      <a:lnTo>
                        <a:pt x="424964" y="181219"/>
                      </a:lnTo>
                      <a:lnTo>
                        <a:pt x="424964" y="312461"/>
                      </a:lnTo>
                      <a:lnTo>
                        <a:pt x="396844" y="312461"/>
                      </a:lnTo>
                      <a:cubicBezTo>
                        <a:pt x="391672" y="312461"/>
                        <a:pt x="387474" y="316659"/>
                        <a:pt x="387474" y="321830"/>
                      </a:cubicBezTo>
                      <a:cubicBezTo>
                        <a:pt x="387474" y="327014"/>
                        <a:pt x="391672" y="331200"/>
                        <a:pt x="396844" y="331200"/>
                      </a:cubicBezTo>
                      <a:lnTo>
                        <a:pt x="424964" y="331200"/>
                      </a:lnTo>
                      <a:lnTo>
                        <a:pt x="424964" y="412440"/>
                      </a:lnTo>
                      <a:lnTo>
                        <a:pt x="306222" y="412440"/>
                      </a:lnTo>
                      <a:lnTo>
                        <a:pt x="306222" y="368689"/>
                      </a:lnTo>
                      <a:lnTo>
                        <a:pt x="321842" y="368689"/>
                      </a:lnTo>
                      <a:cubicBezTo>
                        <a:pt x="327014" y="368689"/>
                        <a:pt x="331211" y="364491"/>
                        <a:pt x="331211" y="359320"/>
                      </a:cubicBezTo>
                      <a:cubicBezTo>
                        <a:pt x="331211" y="354136"/>
                        <a:pt x="327014" y="349950"/>
                        <a:pt x="321842" y="349950"/>
                      </a:cubicBezTo>
                      <a:lnTo>
                        <a:pt x="306222" y="349950"/>
                      </a:lnTo>
                      <a:lnTo>
                        <a:pt x="306222" y="256210"/>
                      </a:lnTo>
                      <a:lnTo>
                        <a:pt x="321842" y="256210"/>
                      </a:lnTo>
                      <a:cubicBezTo>
                        <a:pt x="327014" y="256210"/>
                        <a:pt x="331211" y="252012"/>
                        <a:pt x="331211" y="246840"/>
                      </a:cubicBezTo>
                      <a:cubicBezTo>
                        <a:pt x="331211" y="241668"/>
                        <a:pt x="327014" y="237471"/>
                        <a:pt x="321842" y="237471"/>
                      </a:cubicBezTo>
                      <a:lnTo>
                        <a:pt x="306222" y="237471"/>
                      </a:lnTo>
                      <a:lnTo>
                        <a:pt x="306222" y="143730"/>
                      </a:lnTo>
                      <a:lnTo>
                        <a:pt x="321842" y="143730"/>
                      </a:lnTo>
                      <a:cubicBezTo>
                        <a:pt x="327014" y="143730"/>
                        <a:pt x="331211" y="139533"/>
                        <a:pt x="331211" y="134361"/>
                      </a:cubicBezTo>
                      <a:cubicBezTo>
                        <a:pt x="331211" y="129177"/>
                        <a:pt x="327014" y="124991"/>
                        <a:pt x="321842" y="124991"/>
                      </a:cubicBezTo>
                      <a:lnTo>
                        <a:pt x="306222" y="124991"/>
                      </a:lnTo>
                      <a:lnTo>
                        <a:pt x="306222" y="81240"/>
                      </a:lnTo>
                      <a:lnTo>
                        <a:pt x="424964" y="81240"/>
                      </a:lnTo>
                      <a:lnTo>
                        <a:pt x="424964" y="162481"/>
                      </a:lnTo>
                      <a:lnTo>
                        <a:pt x="424964" y="162481"/>
                      </a:lnTo>
                      <a:close/>
                      <a:moveTo>
                        <a:pt x="424964" y="462465"/>
                      </a:moveTo>
                      <a:lnTo>
                        <a:pt x="206232" y="462465"/>
                      </a:lnTo>
                      <a:lnTo>
                        <a:pt x="206232" y="431214"/>
                      </a:lnTo>
                      <a:lnTo>
                        <a:pt x="424964" y="431214"/>
                      </a:lnTo>
                      <a:lnTo>
                        <a:pt x="424964" y="462465"/>
                      </a:lnTo>
                      <a:lnTo>
                        <a:pt x="424964" y="462465"/>
                      </a:lnTo>
                      <a:close/>
                      <a:moveTo>
                        <a:pt x="187481" y="516814"/>
                      </a:moveTo>
                      <a:lnTo>
                        <a:pt x="164556" y="501531"/>
                      </a:lnTo>
                      <a:cubicBezTo>
                        <a:pt x="162979" y="500476"/>
                        <a:pt x="161170" y="499954"/>
                        <a:pt x="159361" y="499954"/>
                      </a:cubicBezTo>
                      <a:cubicBezTo>
                        <a:pt x="157552" y="499954"/>
                        <a:pt x="155732" y="500476"/>
                        <a:pt x="154166" y="501531"/>
                      </a:cubicBezTo>
                      <a:lnTo>
                        <a:pt x="131242" y="516814"/>
                      </a:lnTo>
                      <a:lnTo>
                        <a:pt x="131242" y="431214"/>
                      </a:lnTo>
                      <a:lnTo>
                        <a:pt x="187493" y="431214"/>
                      </a:lnTo>
                      <a:lnTo>
                        <a:pt x="187493" y="516814"/>
                      </a:lnTo>
                      <a:lnTo>
                        <a:pt x="187481" y="516814"/>
                      </a:lnTo>
                      <a:close/>
                      <a:moveTo>
                        <a:pt x="522809" y="12489"/>
                      </a:moveTo>
                      <a:lnTo>
                        <a:pt x="493704" y="12489"/>
                      </a:lnTo>
                      <a:lnTo>
                        <a:pt x="493704" y="9369"/>
                      </a:lnTo>
                      <a:cubicBezTo>
                        <a:pt x="493704" y="4186"/>
                        <a:pt x="489506" y="0"/>
                        <a:pt x="484334" y="0"/>
                      </a:cubicBezTo>
                      <a:lnTo>
                        <a:pt x="434333" y="0"/>
                      </a:lnTo>
                      <a:cubicBezTo>
                        <a:pt x="429161" y="0"/>
                        <a:pt x="424964" y="4198"/>
                        <a:pt x="424964" y="9369"/>
                      </a:cubicBezTo>
                      <a:lnTo>
                        <a:pt x="424964" y="12489"/>
                      </a:lnTo>
                      <a:lnTo>
                        <a:pt x="70897" y="12489"/>
                      </a:lnTo>
                      <a:cubicBezTo>
                        <a:pt x="31807" y="12489"/>
                        <a:pt x="0" y="44296"/>
                        <a:pt x="0" y="83386"/>
                      </a:cubicBezTo>
                      <a:lnTo>
                        <a:pt x="0" y="410318"/>
                      </a:lnTo>
                      <a:cubicBezTo>
                        <a:pt x="0" y="449408"/>
                        <a:pt x="31807" y="481215"/>
                        <a:pt x="70897" y="481215"/>
                      </a:cubicBezTo>
                      <a:lnTo>
                        <a:pt x="112491" y="481215"/>
                      </a:lnTo>
                      <a:lnTo>
                        <a:pt x="112491" y="517730"/>
                      </a:lnTo>
                      <a:cubicBezTo>
                        <a:pt x="112491" y="524479"/>
                        <a:pt x="116190" y="530648"/>
                        <a:pt x="122139" y="533825"/>
                      </a:cubicBezTo>
                      <a:cubicBezTo>
                        <a:pt x="128087" y="537014"/>
                        <a:pt x="135277" y="536666"/>
                        <a:pt x="140889" y="532921"/>
                      </a:cubicBezTo>
                      <a:lnTo>
                        <a:pt x="159373" y="520594"/>
                      </a:lnTo>
                      <a:lnTo>
                        <a:pt x="177857" y="532921"/>
                      </a:lnTo>
                      <a:cubicBezTo>
                        <a:pt x="180918" y="534962"/>
                        <a:pt x="184443" y="535994"/>
                        <a:pt x="187980" y="535994"/>
                      </a:cubicBezTo>
                      <a:cubicBezTo>
                        <a:pt x="190937" y="535994"/>
                        <a:pt x="193894" y="535275"/>
                        <a:pt x="196596" y="533825"/>
                      </a:cubicBezTo>
                      <a:cubicBezTo>
                        <a:pt x="202544" y="530636"/>
                        <a:pt x="206243" y="524467"/>
                        <a:pt x="206243" y="517730"/>
                      </a:cubicBezTo>
                      <a:lnTo>
                        <a:pt x="206243" y="481215"/>
                      </a:lnTo>
                      <a:lnTo>
                        <a:pt x="424975" y="481215"/>
                      </a:lnTo>
                      <a:lnTo>
                        <a:pt x="424975" y="484334"/>
                      </a:lnTo>
                      <a:cubicBezTo>
                        <a:pt x="424975" y="489518"/>
                        <a:pt x="429173" y="493704"/>
                        <a:pt x="434345" y="493704"/>
                      </a:cubicBezTo>
                      <a:lnTo>
                        <a:pt x="484346" y="493704"/>
                      </a:lnTo>
                      <a:cubicBezTo>
                        <a:pt x="489518" y="493704"/>
                        <a:pt x="493715" y="489506"/>
                        <a:pt x="493715" y="484334"/>
                      </a:cubicBezTo>
                      <a:lnTo>
                        <a:pt x="493715" y="481215"/>
                      </a:lnTo>
                      <a:lnTo>
                        <a:pt x="522809" y="481215"/>
                      </a:lnTo>
                      <a:cubicBezTo>
                        <a:pt x="561899" y="481215"/>
                        <a:pt x="593706" y="449408"/>
                        <a:pt x="593706" y="410318"/>
                      </a:cubicBezTo>
                      <a:lnTo>
                        <a:pt x="593706" y="83386"/>
                      </a:lnTo>
                      <a:cubicBezTo>
                        <a:pt x="593706" y="44296"/>
                        <a:pt x="561899" y="12489"/>
                        <a:pt x="522809" y="12489"/>
                      </a:cubicBezTo>
                      <a:lnTo>
                        <a:pt x="522809" y="1248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219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400">
                    <a:solidFill>
                      <a:prstClr val="black"/>
                    </a:solidFill>
                    <a:latin typeface="等线" panose="02010600030101010101" charset="-122"/>
                    <a:ea typeface="等线" panose="02010600030101010101" charset="-122"/>
                  </a:endParaRPr>
                </a:p>
              </p:txBody>
            </p:sp>
          </p:grpSp>
        </p:grpSp>
      </p:grpSp>
      <p:sp>
        <p:nvSpPr>
          <p:cNvPr id="55" name="矩形 54"/>
          <p:cNvSpPr/>
          <p:nvPr/>
        </p:nvSpPr>
        <p:spPr>
          <a:xfrm>
            <a:off x="1093761" y="3300050"/>
            <a:ext cx="282540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n-ea"/>
                <a:sym typeface="+mn-lt"/>
              </a:rPr>
              <a:t>物联网技术</a:t>
            </a:r>
            <a:endParaRPr lang="zh-CN" altLang="en-US" sz="2000" kern="100" dirty="0">
              <a:latin typeface="+mn-lt"/>
              <a:ea typeface="+mn-ea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>
                <a:latin typeface="+mn-lt"/>
                <a:ea typeface="+mn-ea"/>
                <a:cs typeface="+mn-ea"/>
                <a:sym typeface="+mn-lt"/>
              </a:rPr>
              <a:t>传感器、控制器等设备，实现对路灯的实时监控和远程控制</a:t>
            </a:r>
            <a:endParaRPr lang="zh-CN" altLang="en-US" sz="2000" kern="1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83" y="231127"/>
            <a:ext cx="2149383" cy="459791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11471627" y="602283"/>
            <a:ext cx="465739" cy="121287"/>
            <a:chOff x="11369042" y="568879"/>
            <a:chExt cx="568324" cy="148001"/>
          </a:xfrm>
        </p:grpSpPr>
        <p:sp>
          <p:nvSpPr>
            <p:cNvPr id="63" name="平行四边形 6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  <p:sp>
          <p:nvSpPr>
            <p:cNvPr id="64" name="平行四边形 6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2CA0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4789429" y="3321166"/>
            <a:ext cx="282540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大数据分析</a:t>
            </a:r>
            <a:endParaRPr lang="zh-CN" altLang="en-US" sz="2000" kern="100" dirty="0">
              <a:latin typeface="+mn-lt"/>
              <a:ea typeface="+mn-ea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>
                <a:latin typeface="+mn-lt"/>
                <a:ea typeface="+mn-ea"/>
                <a:cs typeface="+mn-ea"/>
                <a:sym typeface="+mn-lt"/>
              </a:rPr>
              <a:t>收集路灯运行数据，进行分析和处理，为城市照明管理提供决策支持</a:t>
            </a:r>
            <a:endParaRPr lang="zh-CN" altLang="en-US" sz="2000" kern="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450104" y="3299252"/>
            <a:ext cx="282540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云计算平台</a:t>
            </a:r>
            <a:endParaRPr lang="zh-CN" altLang="en-US" sz="2000" kern="1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+mn-ea"/>
                <a:ea typeface="+mn-ea"/>
                <a:cs typeface="+mn-ea"/>
                <a:sym typeface="+mn-lt"/>
              </a:rPr>
              <a:t>提供强大的计算能力和储存空间，支持智慧路灯系统的稳定运行</a:t>
            </a:r>
            <a:endParaRPr lang="zh-CN" altLang="en-US" sz="2000" kern="100" dirty="0">
              <a:solidFill>
                <a:schemeClr val="tx1"/>
              </a:solidFill>
              <a:effectLst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58" name="梯形 57"/>
          <p:cNvSpPr/>
          <p:nvPr/>
        </p:nvSpPr>
        <p:spPr>
          <a:xfrm>
            <a:off x="761790" y="404664"/>
            <a:ext cx="3407631" cy="5622259"/>
          </a:xfrm>
          <a:prstGeom prst="trapezoid">
            <a:avLst>
              <a:gd name="adj" fmla="val 0"/>
            </a:avLst>
          </a:prstGeom>
          <a:noFill/>
          <a:ln w="12700">
            <a:gradFill>
              <a:gsLst>
                <a:gs pos="48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: 圆角 6"/>
          <p:cNvSpPr/>
          <p:nvPr/>
        </p:nvSpPr>
        <p:spPr>
          <a:xfrm>
            <a:off x="764689" y="5989031"/>
            <a:ext cx="3404732" cy="222204"/>
          </a:xfrm>
          <a:prstGeom prst="roundRect">
            <a:avLst/>
          </a:prstGeom>
          <a:solidFill>
            <a:srgbClr val="113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梯形 60"/>
          <p:cNvSpPr/>
          <p:nvPr/>
        </p:nvSpPr>
        <p:spPr>
          <a:xfrm>
            <a:off x="4501024" y="366772"/>
            <a:ext cx="3359137" cy="5622259"/>
          </a:xfrm>
          <a:prstGeom prst="trapezoid">
            <a:avLst>
              <a:gd name="adj" fmla="val 0"/>
            </a:avLst>
          </a:prstGeom>
          <a:noFill/>
          <a:ln w="12700">
            <a:gradFill>
              <a:gsLst>
                <a:gs pos="48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梯形 64"/>
          <p:cNvSpPr/>
          <p:nvPr/>
        </p:nvSpPr>
        <p:spPr>
          <a:xfrm>
            <a:off x="8156847" y="366772"/>
            <a:ext cx="3359137" cy="5622259"/>
          </a:xfrm>
          <a:prstGeom prst="trapezoid">
            <a:avLst>
              <a:gd name="adj" fmla="val 0"/>
            </a:avLst>
          </a:prstGeom>
          <a:noFill/>
          <a:ln w="12700">
            <a:gradFill>
              <a:gsLst>
                <a:gs pos="48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8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1" y="1"/>
            <a:ext cx="12191999" cy="6857999"/>
          </a:xfrm>
          <a:prstGeom prst="rect">
            <a:avLst/>
          </a:prstGeom>
          <a:gradFill>
            <a:gsLst>
              <a:gs pos="27000">
                <a:schemeClr val="bg1"/>
              </a:gs>
              <a:gs pos="100000">
                <a:schemeClr val="bg1"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897874" y="-25739"/>
            <a:ext cx="5294127" cy="6883739"/>
            <a:chOff x="6917666" y="-2"/>
            <a:chExt cx="5274333" cy="6858002"/>
          </a:xfrm>
        </p:grpSpPr>
        <p:sp>
          <p:nvSpPr>
            <p:cNvPr id="13" name="任意多边形 12"/>
            <p:cNvSpPr/>
            <p:nvPr/>
          </p:nvSpPr>
          <p:spPr>
            <a:xfrm>
              <a:off x="6933129" y="-2"/>
              <a:ext cx="5258870" cy="6858001"/>
            </a:xfrm>
            <a:custGeom>
              <a:avLst/>
              <a:gdLst>
                <a:gd name="connsiteX0" fmla="*/ 0 w 5258870"/>
                <a:gd name="connsiteY0" fmla="*/ 0 h 6858000"/>
                <a:gd name="connsiteX1" fmla="*/ 5258870 w 5258870"/>
                <a:gd name="connsiteY1" fmla="*/ 0 h 6858000"/>
                <a:gd name="connsiteX2" fmla="*/ 5258870 w 5258870"/>
                <a:gd name="connsiteY2" fmla="*/ 6858000 h 6858000"/>
                <a:gd name="connsiteX3" fmla="*/ 0 w 5258870"/>
                <a:gd name="connsiteY3" fmla="*/ 6858000 h 6858000"/>
                <a:gd name="connsiteX4" fmla="*/ 108329 w 5258870"/>
                <a:gd name="connsiteY4" fmla="*/ 6827238 h 6858000"/>
                <a:gd name="connsiteX5" fmla="*/ 2608434 w 5258870"/>
                <a:gd name="connsiteY5" fmla="*/ 3429000 h 6858000"/>
                <a:gd name="connsiteX6" fmla="*/ 108329 w 5258870"/>
                <a:gd name="connsiteY6" fmla="*/ 3076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8870" h="6858000">
                  <a:moveTo>
                    <a:pt x="0" y="0"/>
                  </a:moveTo>
                  <a:lnTo>
                    <a:pt x="5258870" y="0"/>
                  </a:lnTo>
                  <a:lnTo>
                    <a:pt x="5258870" y="6858000"/>
                  </a:lnTo>
                  <a:lnTo>
                    <a:pt x="0" y="6858000"/>
                  </a:lnTo>
                  <a:lnTo>
                    <a:pt x="108329" y="6827238"/>
                  </a:lnTo>
                  <a:cubicBezTo>
                    <a:pt x="1556763" y="6376728"/>
                    <a:pt x="2608434" y="5025680"/>
                    <a:pt x="2608434" y="3429000"/>
                  </a:cubicBezTo>
                  <a:cubicBezTo>
                    <a:pt x="2608434" y="1832321"/>
                    <a:pt x="1556763" y="481272"/>
                    <a:pt x="108329" y="30762"/>
                  </a:cubicBezTo>
                  <a:close/>
                </a:path>
              </a:pathLst>
            </a:custGeom>
            <a:gradFill>
              <a:gsLst>
                <a:gs pos="100000">
                  <a:srgbClr val="1E53BB"/>
                </a:gs>
                <a:gs pos="0">
                  <a:srgbClr val="1F72C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917667" y="1"/>
              <a:ext cx="4908369" cy="6857999"/>
            </a:xfrm>
            <a:custGeom>
              <a:avLst/>
              <a:gdLst>
                <a:gd name="connsiteX0" fmla="*/ 2 w 4908369"/>
                <a:gd name="connsiteY0" fmla="*/ 0 h 6857999"/>
                <a:gd name="connsiteX1" fmla="*/ 4900938 w 4908369"/>
                <a:gd name="connsiteY1" fmla="*/ 0 h 6857999"/>
                <a:gd name="connsiteX2" fmla="*/ 348750 w 4908369"/>
                <a:gd name="connsiteY2" fmla="*/ 6792064 h 6857999"/>
                <a:gd name="connsiteX3" fmla="*/ 0 w 4908369"/>
                <a:gd name="connsiteY3" fmla="*/ 6857999 h 6857999"/>
                <a:gd name="connsiteX4" fmla="*/ 108327 w 4908369"/>
                <a:gd name="connsiteY4" fmla="*/ 6827237 h 6857999"/>
                <a:gd name="connsiteX5" fmla="*/ 2608432 w 4908369"/>
                <a:gd name="connsiteY5" fmla="*/ 3428999 h 6857999"/>
                <a:gd name="connsiteX6" fmla="*/ 108327 w 4908369"/>
                <a:gd name="connsiteY6" fmla="*/ 30761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8369" h="6857999">
                  <a:moveTo>
                    <a:pt x="2" y="0"/>
                  </a:moveTo>
                  <a:lnTo>
                    <a:pt x="4900938" y="0"/>
                  </a:lnTo>
                  <a:cubicBezTo>
                    <a:pt x="5012964" y="2715247"/>
                    <a:pt x="3875086" y="6027461"/>
                    <a:pt x="348750" y="6792064"/>
                  </a:cubicBezTo>
                  <a:lnTo>
                    <a:pt x="0" y="6857999"/>
                  </a:lnTo>
                  <a:lnTo>
                    <a:pt x="108327" y="6827237"/>
                  </a:lnTo>
                  <a:cubicBezTo>
                    <a:pt x="1556761" y="6376727"/>
                    <a:pt x="2608432" y="5025679"/>
                    <a:pt x="2608432" y="3428999"/>
                  </a:cubicBezTo>
                  <a:cubicBezTo>
                    <a:pt x="2608432" y="1832320"/>
                    <a:pt x="1556761" y="481271"/>
                    <a:pt x="108327" y="307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6917666" y="1"/>
              <a:ext cx="4430431" cy="6857999"/>
            </a:xfrm>
            <a:custGeom>
              <a:avLst/>
              <a:gdLst>
                <a:gd name="connsiteX0" fmla="*/ 2 w 4908369"/>
                <a:gd name="connsiteY0" fmla="*/ 0 h 6857999"/>
                <a:gd name="connsiteX1" fmla="*/ 4900938 w 4908369"/>
                <a:gd name="connsiteY1" fmla="*/ 0 h 6857999"/>
                <a:gd name="connsiteX2" fmla="*/ 348750 w 4908369"/>
                <a:gd name="connsiteY2" fmla="*/ 6792064 h 6857999"/>
                <a:gd name="connsiteX3" fmla="*/ 0 w 4908369"/>
                <a:gd name="connsiteY3" fmla="*/ 6857999 h 6857999"/>
                <a:gd name="connsiteX4" fmla="*/ 108327 w 4908369"/>
                <a:gd name="connsiteY4" fmla="*/ 6827237 h 6857999"/>
                <a:gd name="connsiteX5" fmla="*/ 2608432 w 4908369"/>
                <a:gd name="connsiteY5" fmla="*/ 3428999 h 6857999"/>
                <a:gd name="connsiteX6" fmla="*/ 108327 w 4908369"/>
                <a:gd name="connsiteY6" fmla="*/ 30761 h 6857999"/>
                <a:gd name="connsiteX0-1" fmla="*/ 2 w 4592631"/>
                <a:gd name="connsiteY0-2" fmla="*/ 0 h 6857999"/>
                <a:gd name="connsiteX1-3" fmla="*/ 4582886 w 4592631"/>
                <a:gd name="connsiteY1-4" fmla="*/ 0 h 6857999"/>
                <a:gd name="connsiteX2-5" fmla="*/ 348750 w 4592631"/>
                <a:gd name="connsiteY2-6" fmla="*/ 6792064 h 6857999"/>
                <a:gd name="connsiteX3-7" fmla="*/ 0 w 4592631"/>
                <a:gd name="connsiteY3-8" fmla="*/ 6857999 h 6857999"/>
                <a:gd name="connsiteX4-9" fmla="*/ 108327 w 4592631"/>
                <a:gd name="connsiteY4-10" fmla="*/ 6827237 h 6857999"/>
                <a:gd name="connsiteX5-11" fmla="*/ 2608432 w 4592631"/>
                <a:gd name="connsiteY5-12" fmla="*/ 3428999 h 6857999"/>
                <a:gd name="connsiteX6-13" fmla="*/ 108327 w 4592631"/>
                <a:gd name="connsiteY6-14" fmla="*/ 30761 h 6857999"/>
                <a:gd name="connsiteX7" fmla="*/ 2 w 4592631"/>
                <a:gd name="connsiteY7" fmla="*/ 0 h 6857999"/>
                <a:gd name="connsiteX0-15" fmla="*/ 2 w 4517197"/>
                <a:gd name="connsiteY0-16" fmla="*/ 0 h 6857999"/>
                <a:gd name="connsiteX1-17" fmla="*/ 4506686 w 4517197"/>
                <a:gd name="connsiteY1-18" fmla="*/ 0 h 6857999"/>
                <a:gd name="connsiteX2-19" fmla="*/ 348750 w 4517197"/>
                <a:gd name="connsiteY2-20" fmla="*/ 6792064 h 6857999"/>
                <a:gd name="connsiteX3-21" fmla="*/ 0 w 4517197"/>
                <a:gd name="connsiteY3-22" fmla="*/ 6857999 h 6857999"/>
                <a:gd name="connsiteX4-23" fmla="*/ 108327 w 4517197"/>
                <a:gd name="connsiteY4-24" fmla="*/ 6827237 h 6857999"/>
                <a:gd name="connsiteX5-25" fmla="*/ 2608432 w 4517197"/>
                <a:gd name="connsiteY5-26" fmla="*/ 3428999 h 6857999"/>
                <a:gd name="connsiteX6-27" fmla="*/ 108327 w 4517197"/>
                <a:gd name="connsiteY6-28" fmla="*/ 30761 h 6857999"/>
                <a:gd name="connsiteX7-29" fmla="*/ 2 w 4517197"/>
                <a:gd name="connsiteY7-30" fmla="*/ 0 h 6857999"/>
                <a:gd name="connsiteX0-31" fmla="*/ 2 w 4527771"/>
                <a:gd name="connsiteY0-32" fmla="*/ 0 h 6857999"/>
                <a:gd name="connsiteX1-33" fmla="*/ 4506686 w 4527771"/>
                <a:gd name="connsiteY1-34" fmla="*/ 0 h 6857999"/>
                <a:gd name="connsiteX2-35" fmla="*/ 348750 w 4527771"/>
                <a:gd name="connsiteY2-36" fmla="*/ 6792064 h 6857999"/>
                <a:gd name="connsiteX3-37" fmla="*/ 0 w 4527771"/>
                <a:gd name="connsiteY3-38" fmla="*/ 6857999 h 6857999"/>
                <a:gd name="connsiteX4-39" fmla="*/ 108327 w 4527771"/>
                <a:gd name="connsiteY4-40" fmla="*/ 6827237 h 6857999"/>
                <a:gd name="connsiteX5-41" fmla="*/ 2608432 w 4527771"/>
                <a:gd name="connsiteY5-42" fmla="*/ 3428999 h 6857999"/>
                <a:gd name="connsiteX6-43" fmla="*/ 108327 w 4527771"/>
                <a:gd name="connsiteY6-44" fmla="*/ 30761 h 6857999"/>
                <a:gd name="connsiteX7-45" fmla="*/ 2 w 4527771"/>
                <a:gd name="connsiteY7-46" fmla="*/ 0 h 6857999"/>
                <a:gd name="connsiteX0-47" fmla="*/ 2 w 4325367"/>
                <a:gd name="connsiteY0-48" fmla="*/ 0 h 6857999"/>
                <a:gd name="connsiteX1-49" fmla="*/ 4299652 w 4325367"/>
                <a:gd name="connsiteY1-50" fmla="*/ 0 h 6857999"/>
                <a:gd name="connsiteX2-51" fmla="*/ 348750 w 4325367"/>
                <a:gd name="connsiteY2-52" fmla="*/ 6792064 h 6857999"/>
                <a:gd name="connsiteX3-53" fmla="*/ 0 w 4325367"/>
                <a:gd name="connsiteY3-54" fmla="*/ 6857999 h 6857999"/>
                <a:gd name="connsiteX4-55" fmla="*/ 108327 w 4325367"/>
                <a:gd name="connsiteY4-56" fmla="*/ 6827237 h 6857999"/>
                <a:gd name="connsiteX5-57" fmla="*/ 2608432 w 4325367"/>
                <a:gd name="connsiteY5-58" fmla="*/ 3428999 h 6857999"/>
                <a:gd name="connsiteX6-59" fmla="*/ 108327 w 4325367"/>
                <a:gd name="connsiteY6-60" fmla="*/ 30761 h 6857999"/>
                <a:gd name="connsiteX7-61" fmla="*/ 2 w 4325367"/>
                <a:gd name="connsiteY7-62" fmla="*/ 0 h 6857999"/>
                <a:gd name="connsiteX0-63" fmla="*/ 2 w 4430431"/>
                <a:gd name="connsiteY0-64" fmla="*/ 0 h 6857999"/>
                <a:gd name="connsiteX1-65" fmla="*/ 4299652 w 4430431"/>
                <a:gd name="connsiteY1-66" fmla="*/ 0 h 6857999"/>
                <a:gd name="connsiteX2-67" fmla="*/ 348750 w 4430431"/>
                <a:gd name="connsiteY2-68" fmla="*/ 6792064 h 6857999"/>
                <a:gd name="connsiteX3-69" fmla="*/ 0 w 4430431"/>
                <a:gd name="connsiteY3-70" fmla="*/ 6857999 h 6857999"/>
                <a:gd name="connsiteX4-71" fmla="*/ 108327 w 4430431"/>
                <a:gd name="connsiteY4-72" fmla="*/ 6827237 h 6857999"/>
                <a:gd name="connsiteX5-73" fmla="*/ 2608432 w 4430431"/>
                <a:gd name="connsiteY5-74" fmla="*/ 3428999 h 6857999"/>
                <a:gd name="connsiteX6-75" fmla="*/ 108327 w 4430431"/>
                <a:gd name="connsiteY6-76" fmla="*/ 30761 h 6857999"/>
                <a:gd name="connsiteX7-77" fmla="*/ 2 w 4430431"/>
                <a:gd name="connsiteY7-78" fmla="*/ 0 h 68579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</a:cxnLst>
              <a:rect l="l" t="t" r="r" b="b"/>
              <a:pathLst>
                <a:path w="4430431" h="6857999">
                  <a:moveTo>
                    <a:pt x="2" y="0"/>
                  </a:moveTo>
                  <a:lnTo>
                    <a:pt x="4299652" y="0"/>
                  </a:lnTo>
                  <a:cubicBezTo>
                    <a:pt x="4813885" y="2452860"/>
                    <a:pt x="3875086" y="6027461"/>
                    <a:pt x="348750" y="6792064"/>
                  </a:cubicBezTo>
                  <a:lnTo>
                    <a:pt x="0" y="6857999"/>
                  </a:lnTo>
                  <a:lnTo>
                    <a:pt x="108327" y="6827237"/>
                  </a:lnTo>
                  <a:cubicBezTo>
                    <a:pt x="1556761" y="6376727"/>
                    <a:pt x="2608432" y="5025679"/>
                    <a:pt x="2608432" y="3428999"/>
                  </a:cubicBezTo>
                  <a:cubicBezTo>
                    <a:pt x="2608432" y="1832320"/>
                    <a:pt x="1556761" y="481271"/>
                    <a:pt x="108327" y="30761"/>
                  </a:cubicBezTo>
                  <a:lnTo>
                    <a:pt x="2" y="0"/>
                  </a:lnTo>
                  <a:close/>
                </a:path>
              </a:pathLst>
            </a:custGeom>
            <a:gradFill>
              <a:gsLst>
                <a:gs pos="100000">
                  <a:srgbClr val="1F72CC"/>
                </a:gs>
                <a:gs pos="0">
                  <a:srgbClr val="2CA0EB"/>
                </a:gs>
              </a:gsLst>
              <a:lin ang="5400000" scaled="0"/>
            </a:gradFill>
            <a:ln>
              <a:noFill/>
            </a:ln>
            <a:effectLst>
              <a:outerShdw blurRad="190500" dist="63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378" y="4902989"/>
            <a:ext cx="1428287" cy="1858433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2673285" y="3638565"/>
            <a:ext cx="2257836" cy="0"/>
          </a:xfrm>
          <a:prstGeom prst="line">
            <a:avLst/>
          </a:prstGeom>
          <a:ln w="38100">
            <a:solidFill>
              <a:srgbClr val="1F6A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001466" y="1879960"/>
            <a:ext cx="1601471" cy="1536170"/>
            <a:chOff x="1461663" y="1029155"/>
            <a:chExt cx="1524802" cy="1462625"/>
          </a:xfrm>
        </p:grpSpPr>
        <p:sp>
          <p:nvSpPr>
            <p:cNvPr id="17" name="Freeform 5"/>
            <p:cNvSpPr/>
            <p:nvPr/>
          </p:nvSpPr>
          <p:spPr bwMode="auto">
            <a:xfrm rot="16200000">
              <a:off x="1492751" y="1112310"/>
              <a:ext cx="1462625" cy="129631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2CA0EB"/>
            </a:solidFill>
            <a:ln w="25400">
              <a:noFill/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</a:endParaRPr>
            </a:p>
          </p:txBody>
        </p:sp>
        <p:sp>
          <p:nvSpPr>
            <p:cNvPr id="21" name="文本框 69"/>
            <p:cNvSpPr txBox="1"/>
            <p:nvPr/>
          </p:nvSpPr>
          <p:spPr>
            <a:xfrm>
              <a:off x="1461663" y="1218863"/>
              <a:ext cx="1524802" cy="1025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400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+mn-lt"/>
                  <a:ea typeface="思源宋体 CN Heavy" panose="02020900000000000000" charset="-122"/>
                </a:rPr>
                <a:t>03</a:t>
              </a:r>
              <a:endParaRPr lang="zh-CN" altLang="en-US" sz="6400" b="1" dirty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+mn-lt"/>
                <a:ea typeface="思源宋体 CN Heavy" panose="020209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392" y="3892996"/>
            <a:ext cx="66727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3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应用场景</a:t>
            </a:r>
            <a:endParaRPr lang="zh-CN" altLang="en-US" sz="4400" b="1" spc="3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/>
        </p:nvPicPr>
        <p:blipFill>
          <a:blip r:embed="rId1"/>
          <a:srcRect b="3446"/>
          <a:stretch>
            <a:fillRect/>
          </a:stretch>
        </p:blipFill>
        <p:spPr>
          <a:xfrm>
            <a:off x="623570" y="764540"/>
            <a:ext cx="4474210" cy="60490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95999" y="2883649"/>
            <a:ext cx="5228435" cy="1184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265"/>
              </a:lnSpc>
              <a:spcAft>
                <a:spcPts val="0"/>
              </a:spcAft>
            </a:pPr>
            <a:r>
              <a:rPr lang="zh-CN" altLang="en-US" sz="2800" b="1" kern="100" dirty="0" smtClean="0">
                <a:solidFill>
                  <a:srgbClr val="1F6AC8"/>
                </a:solidFill>
                <a:latin typeface="+mn-ea"/>
                <a:ea typeface="+mn-ea"/>
                <a:cs typeface="+mn-ea"/>
                <a:sym typeface="+mn-ea"/>
              </a:rPr>
              <a:t>公共安全监控</a:t>
            </a:r>
            <a:endParaRPr lang="zh-CN" altLang="en-US" sz="2800" b="1" kern="100" dirty="0" smtClean="0">
              <a:solidFill>
                <a:srgbClr val="1F6AC8"/>
              </a:solidFill>
              <a:latin typeface="+mn-ea"/>
              <a:ea typeface="+mn-ea"/>
              <a:cs typeface="+mn-ea"/>
              <a:sym typeface="+mn-ea"/>
            </a:endParaRPr>
          </a:p>
          <a:p>
            <a:pPr algn="just">
              <a:lnSpc>
                <a:spcPts val="4265"/>
              </a:lnSpc>
              <a:spcAft>
                <a:spcPts val="0"/>
              </a:spcAft>
            </a:pPr>
            <a:r>
              <a:rPr lang="zh-CN" altLang="en-US" sz="1600" kern="100" dirty="0">
                <a:latin typeface="+mn-ea"/>
                <a:ea typeface="+mn-ea"/>
                <a:cs typeface="+mn-ea"/>
                <a:sym typeface="+mn-ea"/>
              </a:rPr>
              <a:t>集成摄像头、传感器等设备，提高城市安全管理水平</a:t>
            </a:r>
            <a:endParaRPr lang="zh-CN" altLang="en-US" sz="1600" kern="100" dirty="0">
              <a:latin typeface="+mn-ea"/>
              <a:ea typeface="+mn-ea"/>
              <a:cs typeface="+mn-ea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18162" y="768688"/>
            <a:ext cx="11450063" cy="0"/>
          </a:xfrm>
          <a:prstGeom prst="line">
            <a:avLst/>
          </a:prstGeom>
          <a:ln w="12700">
            <a:solidFill>
              <a:srgbClr val="8EB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423926" y="2571889"/>
            <a:ext cx="608854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519936" y="4389107"/>
            <a:ext cx="610897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139180" y="1430020"/>
            <a:ext cx="5228590" cy="12026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800" b="1" kern="100" dirty="0" smtClean="0">
                <a:solidFill>
                  <a:srgbClr val="1F6AC8"/>
                </a:solidFill>
                <a:latin typeface="+mn-ea"/>
                <a:ea typeface="+mn-ea"/>
                <a:cs typeface="+mn-ea"/>
                <a:sym typeface="+mn-ea"/>
              </a:rPr>
              <a:t>城市道路照明</a:t>
            </a:r>
            <a:endParaRPr lang="zh-CN" altLang="en-US" sz="2800" b="1" kern="100" dirty="0" smtClean="0">
              <a:solidFill>
                <a:srgbClr val="1F6AC8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0" indent="0">
              <a:buNone/>
            </a:pPr>
            <a:r>
              <a:rPr lang="zh-CN" altLang="en-US" sz="1800" kern="100" dirty="0">
                <a:latin typeface="+mn-ea"/>
                <a:ea typeface="+mn-ea"/>
                <a:cs typeface="+mn-ea"/>
                <a:sym typeface="+mn-ea"/>
              </a:rPr>
              <a:t>根据车流量、人流量自动调节路灯亮度，节约能源</a:t>
            </a:r>
            <a:endParaRPr lang="zh-CN" altLang="en-US" sz="1800" kern="100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71616" y="4581129"/>
            <a:ext cx="5152818" cy="162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kern="100" dirty="0" smtClean="0">
                <a:solidFill>
                  <a:srgbClr val="1F6AC8"/>
                </a:solidFill>
                <a:latin typeface="+mn-ea"/>
                <a:ea typeface="+mn-ea"/>
                <a:cs typeface="+mn-ea"/>
                <a:sym typeface="+mn-ea"/>
              </a:rPr>
              <a:t>环</a:t>
            </a:r>
            <a:r>
              <a:rPr lang="en-US" altLang="zh-CN" sz="2800" b="1" kern="100" dirty="0" smtClean="0">
                <a:solidFill>
                  <a:srgbClr val="1F6AC8"/>
                </a:solidFill>
                <a:latin typeface="+mn-ea"/>
                <a:ea typeface="+mn-ea"/>
                <a:cs typeface="+mn-ea"/>
                <a:sym typeface="+mn-ea"/>
              </a:rPr>
              <a:t>  </a:t>
            </a:r>
            <a:r>
              <a:rPr lang="zh-CN" altLang="en-US" sz="2800" b="1" kern="100" dirty="0" smtClean="0">
                <a:solidFill>
                  <a:srgbClr val="1F6AC8"/>
                </a:solidFill>
                <a:latin typeface="+mn-ea"/>
                <a:ea typeface="+mn-ea"/>
                <a:cs typeface="+mn-ea"/>
                <a:sym typeface="+mn-ea"/>
              </a:rPr>
              <a:t>境</a:t>
            </a:r>
            <a:r>
              <a:rPr lang="en-US" altLang="zh-CN" sz="2800" b="1" kern="100" dirty="0" smtClean="0">
                <a:solidFill>
                  <a:srgbClr val="1F6AC8"/>
                </a:solidFill>
                <a:latin typeface="+mn-ea"/>
                <a:ea typeface="+mn-ea"/>
                <a:cs typeface="+mn-ea"/>
                <a:sym typeface="+mn-ea"/>
              </a:rPr>
              <a:t>  </a:t>
            </a:r>
            <a:r>
              <a:rPr lang="zh-CN" altLang="en-US" sz="2800" b="1" kern="100" dirty="0" smtClean="0">
                <a:solidFill>
                  <a:srgbClr val="1F6AC8"/>
                </a:solidFill>
                <a:latin typeface="+mn-ea"/>
                <a:ea typeface="+mn-ea"/>
                <a:cs typeface="+mn-ea"/>
                <a:sym typeface="+mn-ea"/>
              </a:rPr>
              <a:t>监</a:t>
            </a:r>
            <a:r>
              <a:rPr lang="en-US" altLang="zh-CN" sz="2800" b="1" kern="100" dirty="0" smtClean="0">
                <a:solidFill>
                  <a:srgbClr val="1F6AC8"/>
                </a:solidFill>
                <a:latin typeface="+mn-ea"/>
                <a:ea typeface="+mn-ea"/>
                <a:cs typeface="+mn-ea"/>
                <a:sym typeface="+mn-ea"/>
              </a:rPr>
              <a:t>  </a:t>
            </a:r>
            <a:r>
              <a:rPr lang="zh-CN" altLang="en-US" sz="2800" b="1" kern="100" dirty="0" smtClean="0">
                <a:solidFill>
                  <a:srgbClr val="1F6AC8"/>
                </a:solidFill>
                <a:latin typeface="+mn-ea"/>
                <a:ea typeface="+mn-ea"/>
                <a:cs typeface="+mn-ea"/>
                <a:sym typeface="+mn-ea"/>
              </a:rPr>
              <a:t>测</a:t>
            </a:r>
            <a:r>
              <a:rPr lang="zh-CN" altLang="en-US" sz="2000">
                <a:sym typeface="+mn-ea"/>
              </a:rPr>
              <a:t>：</a:t>
            </a:r>
            <a:endParaRPr lang="zh-CN" altLang="en-US" sz="20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800" kern="100" dirty="0">
                <a:latin typeface="+mn-ea"/>
                <a:ea typeface="+mn-ea"/>
                <a:cs typeface="+mn-ea"/>
                <a:sym typeface="+mn-ea"/>
              </a:rPr>
              <a:t>监测空气质量、噪音等环境指标，为环保部门提供数据支持</a:t>
            </a:r>
            <a:endParaRPr lang="zh-CN" altLang="en-US" sz="2400" kern="100" dirty="0">
              <a:latin typeface="+mn-ea"/>
              <a:ea typeface="+mn-ea"/>
              <a:cs typeface="+mn-ea"/>
            </a:endParaRPr>
          </a:p>
          <a:p>
            <a:pPr algn="just">
              <a:lnSpc>
                <a:spcPts val="4265"/>
              </a:lnSpc>
              <a:spcAft>
                <a:spcPts val="0"/>
              </a:spcAft>
            </a:pPr>
            <a:endParaRPr lang="zh-CN" altLang="en-US" sz="2400" kern="10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53" name="椭圆 28"/>
          <p:cNvSpPr/>
          <p:nvPr/>
        </p:nvSpPr>
        <p:spPr bwMode="auto">
          <a:xfrm>
            <a:off x="5591637" y="1611315"/>
            <a:ext cx="446371" cy="470884"/>
          </a:xfrm>
          <a:custGeom>
            <a:avLst/>
            <a:gdLst>
              <a:gd name="connsiteX0" fmla="*/ 58918 w 323554"/>
              <a:gd name="connsiteY0" fmla="*/ 189699 h 313525"/>
              <a:gd name="connsiteX1" fmla="*/ 101421 w 323554"/>
              <a:gd name="connsiteY1" fmla="*/ 189699 h 313525"/>
              <a:gd name="connsiteX2" fmla="*/ 103997 w 323554"/>
              <a:gd name="connsiteY2" fmla="*/ 189699 h 313525"/>
              <a:gd name="connsiteX3" fmla="*/ 114301 w 323554"/>
              <a:gd name="connsiteY3" fmla="*/ 201731 h 313525"/>
              <a:gd name="connsiteX4" fmla="*/ 113013 w 323554"/>
              <a:gd name="connsiteY4" fmla="*/ 205741 h 313525"/>
              <a:gd name="connsiteX5" fmla="*/ 101421 w 323554"/>
              <a:gd name="connsiteY5" fmla="*/ 215099 h 313525"/>
              <a:gd name="connsiteX6" fmla="*/ 58918 w 323554"/>
              <a:gd name="connsiteY6" fmla="*/ 215099 h 313525"/>
              <a:gd name="connsiteX7" fmla="*/ 46038 w 323554"/>
              <a:gd name="connsiteY7" fmla="*/ 201731 h 313525"/>
              <a:gd name="connsiteX8" fmla="*/ 58918 w 323554"/>
              <a:gd name="connsiteY8" fmla="*/ 189699 h 313525"/>
              <a:gd name="connsiteX9" fmla="*/ 149225 w 323554"/>
              <a:gd name="connsiteY9" fmla="*/ 165887 h 313525"/>
              <a:gd name="connsiteX10" fmla="*/ 142875 w 323554"/>
              <a:gd name="connsiteY10" fmla="*/ 186525 h 313525"/>
              <a:gd name="connsiteX11" fmla="*/ 153988 w 323554"/>
              <a:gd name="connsiteY11" fmla="*/ 196050 h 313525"/>
              <a:gd name="connsiteX12" fmla="*/ 173038 w 323554"/>
              <a:gd name="connsiteY12" fmla="*/ 188112 h 313525"/>
              <a:gd name="connsiteX13" fmla="*/ 145188 w 323554"/>
              <a:gd name="connsiteY13" fmla="*/ 151599 h 313525"/>
              <a:gd name="connsiteX14" fmla="*/ 187326 w 323554"/>
              <a:gd name="connsiteY14" fmla="*/ 190104 h 313525"/>
              <a:gd name="connsiteX15" fmla="*/ 138803 w 323554"/>
              <a:gd name="connsiteY15" fmla="*/ 210640 h 313525"/>
              <a:gd name="connsiteX16" fmla="*/ 131142 w 323554"/>
              <a:gd name="connsiteY16" fmla="*/ 210640 h 313525"/>
              <a:gd name="connsiteX17" fmla="*/ 129865 w 323554"/>
              <a:gd name="connsiteY17" fmla="*/ 202939 h 313525"/>
              <a:gd name="connsiteX18" fmla="*/ 145188 w 323554"/>
              <a:gd name="connsiteY18" fmla="*/ 151599 h 313525"/>
              <a:gd name="connsiteX19" fmla="*/ 58982 w 323554"/>
              <a:gd name="connsiteY19" fmla="*/ 146837 h 313525"/>
              <a:gd name="connsiteX20" fmla="*/ 130176 w 323554"/>
              <a:gd name="connsiteY20" fmla="*/ 146837 h 313525"/>
              <a:gd name="connsiteX21" fmla="*/ 130176 w 323554"/>
              <a:gd name="connsiteY21" fmla="*/ 148186 h 313525"/>
              <a:gd name="connsiteX22" fmla="*/ 122409 w 323554"/>
              <a:gd name="connsiteY22" fmla="*/ 173825 h 313525"/>
              <a:gd name="connsiteX23" fmla="*/ 58982 w 323554"/>
              <a:gd name="connsiteY23" fmla="*/ 173825 h 313525"/>
              <a:gd name="connsiteX24" fmla="*/ 46038 w 323554"/>
              <a:gd name="connsiteY24" fmla="*/ 160331 h 313525"/>
              <a:gd name="connsiteX25" fmla="*/ 58982 w 323554"/>
              <a:gd name="connsiteY25" fmla="*/ 146837 h 313525"/>
              <a:gd name="connsiteX26" fmla="*/ 59011 w 323554"/>
              <a:gd name="connsiteY26" fmla="*/ 105562 h 313525"/>
              <a:gd name="connsiteX27" fmla="*/ 166688 w 323554"/>
              <a:gd name="connsiteY27" fmla="*/ 105562 h 313525"/>
              <a:gd name="connsiteX28" fmla="*/ 144634 w 323554"/>
              <a:gd name="connsiteY28" fmla="*/ 130962 h 313525"/>
              <a:gd name="connsiteX29" fmla="*/ 59011 w 323554"/>
              <a:gd name="connsiteY29" fmla="*/ 130962 h 313525"/>
              <a:gd name="connsiteX30" fmla="*/ 46038 w 323554"/>
              <a:gd name="connsiteY30" fmla="*/ 118930 h 313525"/>
              <a:gd name="connsiteX31" fmla="*/ 59011 w 323554"/>
              <a:gd name="connsiteY31" fmla="*/ 105562 h 313525"/>
              <a:gd name="connsiteX32" fmla="*/ 226883 w 323554"/>
              <a:gd name="connsiteY32" fmla="*/ 81749 h 313525"/>
              <a:gd name="connsiteX33" fmla="*/ 224292 w 323554"/>
              <a:gd name="connsiteY33" fmla="*/ 83037 h 313525"/>
              <a:gd name="connsiteX34" fmla="*/ 171159 w 323554"/>
              <a:gd name="connsiteY34" fmla="*/ 140996 h 313525"/>
              <a:gd name="connsiteX35" fmla="*/ 172455 w 323554"/>
              <a:gd name="connsiteY35" fmla="*/ 146148 h 313525"/>
              <a:gd name="connsiteX36" fmla="*/ 175047 w 323554"/>
              <a:gd name="connsiteY36" fmla="*/ 148724 h 313525"/>
              <a:gd name="connsiteX37" fmla="*/ 177639 w 323554"/>
              <a:gd name="connsiteY37" fmla="*/ 150012 h 313525"/>
              <a:gd name="connsiteX38" fmla="*/ 180230 w 323554"/>
              <a:gd name="connsiteY38" fmla="*/ 148724 h 313525"/>
              <a:gd name="connsiteX39" fmla="*/ 232067 w 323554"/>
              <a:gd name="connsiteY39" fmla="*/ 90765 h 313525"/>
              <a:gd name="connsiteX40" fmla="*/ 232067 w 323554"/>
              <a:gd name="connsiteY40" fmla="*/ 85613 h 313525"/>
              <a:gd name="connsiteX41" fmla="*/ 229475 w 323554"/>
              <a:gd name="connsiteY41" fmla="*/ 83037 h 313525"/>
              <a:gd name="connsiteX42" fmla="*/ 226883 w 323554"/>
              <a:gd name="connsiteY42" fmla="*/ 81749 h 313525"/>
              <a:gd name="connsiteX43" fmla="*/ 247254 w 323554"/>
              <a:gd name="connsiteY43" fmla="*/ 62303 h 313525"/>
              <a:gd name="connsiteX44" fmla="*/ 242491 w 323554"/>
              <a:gd name="connsiteY44" fmla="*/ 63493 h 313525"/>
              <a:gd name="connsiteX45" fmla="*/ 237729 w 323554"/>
              <a:gd name="connsiteY45" fmla="*/ 68256 h 313525"/>
              <a:gd name="connsiteX46" fmla="*/ 236538 w 323554"/>
              <a:gd name="connsiteY46" fmla="*/ 70637 h 313525"/>
              <a:gd name="connsiteX47" fmla="*/ 237729 w 323554"/>
              <a:gd name="connsiteY47" fmla="*/ 73019 h 313525"/>
              <a:gd name="connsiteX48" fmla="*/ 240110 w 323554"/>
              <a:gd name="connsiteY48" fmla="*/ 74209 h 313525"/>
              <a:gd name="connsiteX49" fmla="*/ 242491 w 323554"/>
              <a:gd name="connsiteY49" fmla="*/ 75400 h 313525"/>
              <a:gd name="connsiteX50" fmla="*/ 244873 w 323554"/>
              <a:gd name="connsiteY50" fmla="*/ 75400 h 313525"/>
              <a:gd name="connsiteX51" fmla="*/ 244873 w 323554"/>
              <a:gd name="connsiteY51" fmla="*/ 74209 h 313525"/>
              <a:gd name="connsiteX52" fmla="*/ 249635 w 323554"/>
              <a:gd name="connsiteY52" fmla="*/ 69447 h 313525"/>
              <a:gd name="connsiteX53" fmla="*/ 249635 w 323554"/>
              <a:gd name="connsiteY53" fmla="*/ 64684 h 313525"/>
              <a:gd name="connsiteX54" fmla="*/ 247254 w 323554"/>
              <a:gd name="connsiteY54" fmla="*/ 62303 h 313525"/>
              <a:gd name="connsiteX55" fmla="*/ 24647 w 323554"/>
              <a:gd name="connsiteY55" fmla="*/ 48412 h 313525"/>
              <a:gd name="connsiteX56" fmla="*/ 201069 w 323554"/>
              <a:gd name="connsiteY56" fmla="*/ 48412 h 313525"/>
              <a:gd name="connsiteX57" fmla="*/ 214041 w 323554"/>
              <a:gd name="connsiteY57" fmla="*/ 52292 h 313525"/>
              <a:gd name="connsiteX58" fmla="*/ 193285 w 323554"/>
              <a:gd name="connsiteY58" fmla="*/ 76863 h 313525"/>
              <a:gd name="connsiteX59" fmla="*/ 181610 w 323554"/>
              <a:gd name="connsiteY59" fmla="*/ 72983 h 313525"/>
              <a:gd name="connsiteX60" fmla="*/ 45403 w 323554"/>
              <a:gd name="connsiteY60" fmla="*/ 72983 h 313525"/>
              <a:gd name="connsiteX61" fmla="*/ 24647 w 323554"/>
              <a:gd name="connsiteY61" fmla="*/ 93675 h 313525"/>
              <a:gd name="connsiteX62" fmla="*/ 24647 w 323554"/>
              <a:gd name="connsiteY62" fmla="*/ 268262 h 313525"/>
              <a:gd name="connsiteX63" fmla="*/ 45403 w 323554"/>
              <a:gd name="connsiteY63" fmla="*/ 287660 h 313525"/>
              <a:gd name="connsiteX64" fmla="*/ 181610 w 323554"/>
              <a:gd name="connsiteY64" fmla="*/ 287660 h 313525"/>
              <a:gd name="connsiteX65" fmla="*/ 202366 w 323554"/>
              <a:gd name="connsiteY65" fmla="*/ 268262 h 313525"/>
              <a:gd name="connsiteX66" fmla="*/ 202366 w 323554"/>
              <a:gd name="connsiteY66" fmla="*/ 202307 h 313525"/>
              <a:gd name="connsiteX67" fmla="*/ 203663 w 323554"/>
              <a:gd name="connsiteY67" fmla="*/ 201014 h 313525"/>
              <a:gd name="connsiteX68" fmla="*/ 206258 w 323554"/>
              <a:gd name="connsiteY68" fmla="*/ 198427 h 313525"/>
              <a:gd name="connsiteX69" fmla="*/ 227013 w 323554"/>
              <a:gd name="connsiteY69" fmla="*/ 175149 h 313525"/>
              <a:gd name="connsiteX70" fmla="*/ 227013 w 323554"/>
              <a:gd name="connsiteY70" fmla="*/ 287660 h 313525"/>
              <a:gd name="connsiteX71" fmla="*/ 201069 w 323554"/>
              <a:gd name="connsiteY71" fmla="*/ 313525 h 313525"/>
              <a:gd name="connsiteX72" fmla="*/ 25944 w 323554"/>
              <a:gd name="connsiteY72" fmla="*/ 313525 h 313525"/>
              <a:gd name="connsiteX73" fmla="*/ 0 w 323554"/>
              <a:gd name="connsiteY73" fmla="*/ 287660 h 313525"/>
              <a:gd name="connsiteX74" fmla="*/ 0 w 323554"/>
              <a:gd name="connsiteY74" fmla="*/ 72983 h 313525"/>
              <a:gd name="connsiteX75" fmla="*/ 24647 w 323554"/>
              <a:gd name="connsiteY75" fmla="*/ 48412 h 313525"/>
              <a:gd name="connsiteX76" fmla="*/ 242888 w 323554"/>
              <a:gd name="connsiteY76" fmla="*/ 42062 h 313525"/>
              <a:gd name="connsiteX77" fmla="*/ 285751 w 323554"/>
              <a:gd name="connsiteY77" fmla="*/ 81750 h 313525"/>
              <a:gd name="connsiteX78" fmla="*/ 279401 w 323554"/>
              <a:gd name="connsiteY78" fmla="*/ 89687 h 313525"/>
              <a:gd name="connsiteX79" fmla="*/ 200026 w 323554"/>
              <a:gd name="connsiteY79" fmla="*/ 178587 h 313525"/>
              <a:gd name="connsiteX80" fmla="*/ 193676 w 323554"/>
              <a:gd name="connsiteY80" fmla="*/ 184937 h 313525"/>
              <a:gd name="connsiteX81" fmla="*/ 150813 w 323554"/>
              <a:gd name="connsiteY81" fmla="*/ 146837 h 313525"/>
              <a:gd name="connsiteX82" fmla="*/ 155576 w 323554"/>
              <a:gd name="connsiteY82" fmla="*/ 138899 h 313525"/>
              <a:gd name="connsiteX83" fmla="*/ 236538 w 323554"/>
              <a:gd name="connsiteY83" fmla="*/ 48412 h 313525"/>
              <a:gd name="connsiteX84" fmla="*/ 257175 w 323554"/>
              <a:gd name="connsiteY84" fmla="*/ 26187 h 313525"/>
              <a:gd name="connsiteX85" fmla="*/ 301625 w 323554"/>
              <a:gd name="connsiteY85" fmla="*/ 64287 h 313525"/>
              <a:gd name="connsiteX86" fmla="*/ 295275 w 323554"/>
              <a:gd name="connsiteY86" fmla="*/ 72225 h 313525"/>
              <a:gd name="connsiteX87" fmla="*/ 290513 w 323554"/>
              <a:gd name="connsiteY87" fmla="*/ 75400 h 313525"/>
              <a:gd name="connsiteX88" fmla="*/ 247650 w 323554"/>
              <a:gd name="connsiteY88" fmla="*/ 37300 h 313525"/>
              <a:gd name="connsiteX89" fmla="*/ 250825 w 323554"/>
              <a:gd name="connsiteY89" fmla="*/ 34125 h 313525"/>
              <a:gd name="connsiteX90" fmla="*/ 285750 w 323554"/>
              <a:gd name="connsiteY90" fmla="*/ 11899 h 313525"/>
              <a:gd name="connsiteX91" fmla="*/ 279400 w 323554"/>
              <a:gd name="connsiteY91" fmla="*/ 19837 h 313525"/>
              <a:gd name="connsiteX92" fmla="*/ 304800 w 323554"/>
              <a:gd name="connsiteY92" fmla="*/ 43649 h 313525"/>
              <a:gd name="connsiteX93" fmla="*/ 312738 w 323554"/>
              <a:gd name="connsiteY93" fmla="*/ 35712 h 313525"/>
              <a:gd name="connsiteX94" fmla="*/ 285265 w 323554"/>
              <a:gd name="connsiteY94" fmla="*/ 516 h 313525"/>
              <a:gd name="connsiteX95" fmla="*/ 294336 w 323554"/>
              <a:gd name="connsiteY95" fmla="*/ 3151 h 313525"/>
              <a:gd name="connsiteX96" fmla="*/ 318958 w 323554"/>
              <a:gd name="connsiteY96" fmla="*/ 25545 h 313525"/>
              <a:gd name="connsiteX97" fmla="*/ 320254 w 323554"/>
              <a:gd name="connsiteY97" fmla="*/ 43987 h 313525"/>
              <a:gd name="connsiteX98" fmla="*/ 305999 w 323554"/>
              <a:gd name="connsiteY98" fmla="*/ 61112 h 313525"/>
              <a:gd name="connsiteX99" fmla="*/ 261938 w 323554"/>
              <a:gd name="connsiteY99" fmla="*/ 20276 h 313525"/>
              <a:gd name="connsiteX100" fmla="*/ 276193 w 323554"/>
              <a:gd name="connsiteY100" fmla="*/ 4468 h 313525"/>
              <a:gd name="connsiteX101" fmla="*/ 285265 w 323554"/>
              <a:gd name="connsiteY101" fmla="*/ 516 h 31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23554" h="313525">
                <a:moveTo>
                  <a:pt x="58918" y="189699"/>
                </a:moveTo>
                <a:cubicBezTo>
                  <a:pt x="58918" y="189699"/>
                  <a:pt x="58918" y="189699"/>
                  <a:pt x="101421" y="189699"/>
                </a:cubicBezTo>
                <a:cubicBezTo>
                  <a:pt x="102709" y="189699"/>
                  <a:pt x="102709" y="189699"/>
                  <a:pt x="103997" y="189699"/>
                </a:cubicBezTo>
                <a:cubicBezTo>
                  <a:pt x="109149" y="189699"/>
                  <a:pt x="114301" y="195046"/>
                  <a:pt x="114301" y="201731"/>
                </a:cubicBezTo>
                <a:cubicBezTo>
                  <a:pt x="114301" y="203067"/>
                  <a:pt x="114301" y="204404"/>
                  <a:pt x="113013" y="205741"/>
                </a:cubicBezTo>
                <a:cubicBezTo>
                  <a:pt x="111725" y="211088"/>
                  <a:pt x="107861" y="215099"/>
                  <a:pt x="101421" y="215099"/>
                </a:cubicBezTo>
                <a:cubicBezTo>
                  <a:pt x="101421" y="215099"/>
                  <a:pt x="101421" y="215099"/>
                  <a:pt x="58918" y="215099"/>
                </a:cubicBezTo>
                <a:cubicBezTo>
                  <a:pt x="51190" y="215099"/>
                  <a:pt x="46038" y="209752"/>
                  <a:pt x="46038" y="201731"/>
                </a:cubicBezTo>
                <a:cubicBezTo>
                  <a:pt x="46038" y="195046"/>
                  <a:pt x="51190" y="189699"/>
                  <a:pt x="58918" y="189699"/>
                </a:cubicBezTo>
                <a:close/>
                <a:moveTo>
                  <a:pt x="149225" y="165887"/>
                </a:moveTo>
                <a:lnTo>
                  <a:pt x="142875" y="186525"/>
                </a:lnTo>
                <a:lnTo>
                  <a:pt x="153988" y="196050"/>
                </a:lnTo>
                <a:lnTo>
                  <a:pt x="173038" y="188112"/>
                </a:lnTo>
                <a:close/>
                <a:moveTo>
                  <a:pt x="145188" y="151599"/>
                </a:moveTo>
                <a:cubicBezTo>
                  <a:pt x="145188" y="151599"/>
                  <a:pt x="145188" y="151599"/>
                  <a:pt x="187326" y="190104"/>
                </a:cubicBezTo>
                <a:cubicBezTo>
                  <a:pt x="187326" y="190104"/>
                  <a:pt x="187326" y="190104"/>
                  <a:pt x="138803" y="210640"/>
                </a:cubicBezTo>
                <a:cubicBezTo>
                  <a:pt x="136249" y="211924"/>
                  <a:pt x="133696" y="211924"/>
                  <a:pt x="131142" y="210640"/>
                </a:cubicBezTo>
                <a:cubicBezTo>
                  <a:pt x="129865" y="208073"/>
                  <a:pt x="128588" y="205506"/>
                  <a:pt x="129865" y="202939"/>
                </a:cubicBezTo>
                <a:cubicBezTo>
                  <a:pt x="129865" y="202939"/>
                  <a:pt x="129865" y="202939"/>
                  <a:pt x="145188" y="151599"/>
                </a:cubicBezTo>
                <a:close/>
                <a:moveTo>
                  <a:pt x="58982" y="146837"/>
                </a:moveTo>
                <a:cubicBezTo>
                  <a:pt x="58982" y="146837"/>
                  <a:pt x="58982" y="146837"/>
                  <a:pt x="130176" y="146837"/>
                </a:cubicBezTo>
                <a:cubicBezTo>
                  <a:pt x="130176" y="148186"/>
                  <a:pt x="130176" y="148186"/>
                  <a:pt x="130176" y="148186"/>
                </a:cubicBezTo>
                <a:lnTo>
                  <a:pt x="122409" y="173825"/>
                </a:lnTo>
                <a:cubicBezTo>
                  <a:pt x="122409" y="173825"/>
                  <a:pt x="122409" y="173825"/>
                  <a:pt x="58982" y="173825"/>
                </a:cubicBezTo>
                <a:cubicBezTo>
                  <a:pt x="51216" y="173825"/>
                  <a:pt x="46038" y="167078"/>
                  <a:pt x="46038" y="160331"/>
                </a:cubicBezTo>
                <a:cubicBezTo>
                  <a:pt x="46038" y="153584"/>
                  <a:pt x="51216" y="146837"/>
                  <a:pt x="58982" y="146837"/>
                </a:cubicBezTo>
                <a:close/>
                <a:moveTo>
                  <a:pt x="59011" y="105562"/>
                </a:moveTo>
                <a:lnTo>
                  <a:pt x="166688" y="105562"/>
                </a:lnTo>
                <a:cubicBezTo>
                  <a:pt x="166688" y="105562"/>
                  <a:pt x="166688" y="105562"/>
                  <a:pt x="144634" y="130962"/>
                </a:cubicBezTo>
                <a:cubicBezTo>
                  <a:pt x="144634" y="130962"/>
                  <a:pt x="144634" y="130962"/>
                  <a:pt x="59011" y="130962"/>
                </a:cubicBezTo>
                <a:cubicBezTo>
                  <a:pt x="51227" y="130962"/>
                  <a:pt x="46038" y="125615"/>
                  <a:pt x="46038" y="118930"/>
                </a:cubicBezTo>
                <a:cubicBezTo>
                  <a:pt x="46038" y="110909"/>
                  <a:pt x="51227" y="105562"/>
                  <a:pt x="59011" y="105562"/>
                </a:cubicBezTo>
                <a:close/>
                <a:moveTo>
                  <a:pt x="226883" y="81749"/>
                </a:moveTo>
                <a:cubicBezTo>
                  <a:pt x="225587" y="81749"/>
                  <a:pt x="224292" y="83037"/>
                  <a:pt x="224292" y="83037"/>
                </a:cubicBezTo>
                <a:cubicBezTo>
                  <a:pt x="224292" y="83037"/>
                  <a:pt x="224292" y="83037"/>
                  <a:pt x="171159" y="140996"/>
                </a:cubicBezTo>
                <a:cubicBezTo>
                  <a:pt x="169863" y="142284"/>
                  <a:pt x="169863" y="144860"/>
                  <a:pt x="172455" y="146148"/>
                </a:cubicBezTo>
                <a:cubicBezTo>
                  <a:pt x="172455" y="146148"/>
                  <a:pt x="172455" y="146148"/>
                  <a:pt x="175047" y="148724"/>
                </a:cubicBezTo>
                <a:cubicBezTo>
                  <a:pt x="175047" y="148724"/>
                  <a:pt x="176343" y="150012"/>
                  <a:pt x="177639" y="150012"/>
                </a:cubicBezTo>
                <a:cubicBezTo>
                  <a:pt x="177639" y="150012"/>
                  <a:pt x="178934" y="148724"/>
                  <a:pt x="180230" y="148724"/>
                </a:cubicBezTo>
                <a:cubicBezTo>
                  <a:pt x="180230" y="148724"/>
                  <a:pt x="180230" y="148724"/>
                  <a:pt x="232067" y="90765"/>
                </a:cubicBezTo>
                <a:cubicBezTo>
                  <a:pt x="233363" y="89477"/>
                  <a:pt x="233363" y="86901"/>
                  <a:pt x="232067" y="85613"/>
                </a:cubicBezTo>
                <a:cubicBezTo>
                  <a:pt x="232067" y="85613"/>
                  <a:pt x="232067" y="85613"/>
                  <a:pt x="229475" y="83037"/>
                </a:cubicBezTo>
                <a:cubicBezTo>
                  <a:pt x="228179" y="81749"/>
                  <a:pt x="226883" y="81749"/>
                  <a:pt x="226883" y="81749"/>
                </a:cubicBezTo>
                <a:close/>
                <a:moveTo>
                  <a:pt x="247254" y="62303"/>
                </a:moveTo>
                <a:cubicBezTo>
                  <a:pt x="244873" y="61112"/>
                  <a:pt x="243682" y="62303"/>
                  <a:pt x="242491" y="63493"/>
                </a:cubicBezTo>
                <a:cubicBezTo>
                  <a:pt x="242491" y="63493"/>
                  <a:pt x="242491" y="63493"/>
                  <a:pt x="237729" y="68256"/>
                </a:cubicBezTo>
                <a:cubicBezTo>
                  <a:pt x="237729" y="68256"/>
                  <a:pt x="236538" y="69447"/>
                  <a:pt x="236538" y="70637"/>
                </a:cubicBezTo>
                <a:cubicBezTo>
                  <a:pt x="236538" y="70637"/>
                  <a:pt x="237729" y="71828"/>
                  <a:pt x="237729" y="73019"/>
                </a:cubicBezTo>
                <a:cubicBezTo>
                  <a:pt x="237729" y="73019"/>
                  <a:pt x="237729" y="73019"/>
                  <a:pt x="240110" y="74209"/>
                </a:cubicBezTo>
                <a:cubicBezTo>
                  <a:pt x="241301" y="75400"/>
                  <a:pt x="242491" y="75400"/>
                  <a:pt x="242491" y="75400"/>
                </a:cubicBezTo>
                <a:cubicBezTo>
                  <a:pt x="243682" y="75400"/>
                  <a:pt x="243682" y="75400"/>
                  <a:pt x="244873" y="75400"/>
                </a:cubicBezTo>
                <a:cubicBezTo>
                  <a:pt x="244873" y="74209"/>
                  <a:pt x="244873" y="74209"/>
                  <a:pt x="244873" y="74209"/>
                </a:cubicBezTo>
                <a:cubicBezTo>
                  <a:pt x="244873" y="74209"/>
                  <a:pt x="244873" y="74209"/>
                  <a:pt x="249635" y="69447"/>
                </a:cubicBezTo>
                <a:cubicBezTo>
                  <a:pt x="250826" y="68256"/>
                  <a:pt x="250826" y="65875"/>
                  <a:pt x="249635" y="64684"/>
                </a:cubicBezTo>
                <a:cubicBezTo>
                  <a:pt x="249635" y="64684"/>
                  <a:pt x="249635" y="64684"/>
                  <a:pt x="247254" y="62303"/>
                </a:cubicBezTo>
                <a:close/>
                <a:moveTo>
                  <a:pt x="24647" y="48412"/>
                </a:moveTo>
                <a:cubicBezTo>
                  <a:pt x="24647" y="48412"/>
                  <a:pt x="24647" y="48412"/>
                  <a:pt x="201069" y="48412"/>
                </a:cubicBezTo>
                <a:cubicBezTo>
                  <a:pt x="206258" y="48412"/>
                  <a:pt x="210149" y="49705"/>
                  <a:pt x="214041" y="52292"/>
                </a:cubicBezTo>
                <a:cubicBezTo>
                  <a:pt x="214041" y="52292"/>
                  <a:pt x="214041" y="52292"/>
                  <a:pt x="193285" y="76863"/>
                </a:cubicBezTo>
                <a:cubicBezTo>
                  <a:pt x="189394" y="74277"/>
                  <a:pt x="185502" y="72983"/>
                  <a:pt x="181610" y="72983"/>
                </a:cubicBezTo>
                <a:cubicBezTo>
                  <a:pt x="181610" y="72983"/>
                  <a:pt x="181610" y="72983"/>
                  <a:pt x="45403" y="72983"/>
                </a:cubicBezTo>
                <a:cubicBezTo>
                  <a:pt x="33728" y="72983"/>
                  <a:pt x="24647" y="82036"/>
                  <a:pt x="24647" y="93675"/>
                </a:cubicBezTo>
                <a:cubicBezTo>
                  <a:pt x="24647" y="93675"/>
                  <a:pt x="24647" y="93675"/>
                  <a:pt x="24647" y="268262"/>
                </a:cubicBezTo>
                <a:cubicBezTo>
                  <a:pt x="24647" y="278608"/>
                  <a:pt x="33728" y="287660"/>
                  <a:pt x="45403" y="287660"/>
                </a:cubicBezTo>
                <a:cubicBezTo>
                  <a:pt x="45403" y="287660"/>
                  <a:pt x="45403" y="287660"/>
                  <a:pt x="181610" y="287660"/>
                </a:cubicBezTo>
                <a:cubicBezTo>
                  <a:pt x="193285" y="287660"/>
                  <a:pt x="202366" y="278608"/>
                  <a:pt x="202366" y="268262"/>
                </a:cubicBezTo>
                <a:cubicBezTo>
                  <a:pt x="202366" y="268262"/>
                  <a:pt x="202366" y="268262"/>
                  <a:pt x="202366" y="202307"/>
                </a:cubicBezTo>
                <a:cubicBezTo>
                  <a:pt x="202366" y="202307"/>
                  <a:pt x="202366" y="201014"/>
                  <a:pt x="203663" y="201014"/>
                </a:cubicBezTo>
                <a:cubicBezTo>
                  <a:pt x="203663" y="199720"/>
                  <a:pt x="204960" y="199720"/>
                  <a:pt x="206258" y="198427"/>
                </a:cubicBezTo>
                <a:cubicBezTo>
                  <a:pt x="206258" y="198427"/>
                  <a:pt x="206258" y="198427"/>
                  <a:pt x="227013" y="175149"/>
                </a:cubicBezTo>
                <a:cubicBezTo>
                  <a:pt x="227013" y="175149"/>
                  <a:pt x="227013" y="175149"/>
                  <a:pt x="227013" y="287660"/>
                </a:cubicBezTo>
                <a:cubicBezTo>
                  <a:pt x="227013" y="301886"/>
                  <a:pt x="215338" y="313525"/>
                  <a:pt x="201069" y="313525"/>
                </a:cubicBezTo>
                <a:cubicBezTo>
                  <a:pt x="201069" y="313525"/>
                  <a:pt x="201069" y="313525"/>
                  <a:pt x="25944" y="313525"/>
                </a:cubicBezTo>
                <a:cubicBezTo>
                  <a:pt x="11675" y="313525"/>
                  <a:pt x="0" y="301886"/>
                  <a:pt x="0" y="287660"/>
                </a:cubicBezTo>
                <a:cubicBezTo>
                  <a:pt x="0" y="287660"/>
                  <a:pt x="0" y="287660"/>
                  <a:pt x="0" y="72983"/>
                </a:cubicBezTo>
                <a:cubicBezTo>
                  <a:pt x="0" y="60051"/>
                  <a:pt x="10378" y="48412"/>
                  <a:pt x="24647" y="48412"/>
                </a:cubicBezTo>
                <a:close/>
                <a:moveTo>
                  <a:pt x="242888" y="42062"/>
                </a:moveTo>
                <a:lnTo>
                  <a:pt x="285751" y="81750"/>
                </a:lnTo>
                <a:lnTo>
                  <a:pt x="279401" y="89687"/>
                </a:lnTo>
                <a:lnTo>
                  <a:pt x="200026" y="178587"/>
                </a:lnTo>
                <a:lnTo>
                  <a:pt x="193676" y="184937"/>
                </a:lnTo>
                <a:lnTo>
                  <a:pt x="150813" y="146837"/>
                </a:lnTo>
                <a:lnTo>
                  <a:pt x="155576" y="138899"/>
                </a:lnTo>
                <a:lnTo>
                  <a:pt x="236538" y="48412"/>
                </a:lnTo>
                <a:close/>
                <a:moveTo>
                  <a:pt x="257175" y="26187"/>
                </a:moveTo>
                <a:lnTo>
                  <a:pt x="301625" y="64287"/>
                </a:lnTo>
                <a:lnTo>
                  <a:pt x="295275" y="72225"/>
                </a:lnTo>
                <a:lnTo>
                  <a:pt x="290513" y="75400"/>
                </a:lnTo>
                <a:lnTo>
                  <a:pt x="247650" y="37300"/>
                </a:lnTo>
                <a:lnTo>
                  <a:pt x="250825" y="34125"/>
                </a:lnTo>
                <a:close/>
                <a:moveTo>
                  <a:pt x="285750" y="11899"/>
                </a:moveTo>
                <a:lnTo>
                  <a:pt x="279400" y="19837"/>
                </a:lnTo>
                <a:lnTo>
                  <a:pt x="304800" y="43649"/>
                </a:lnTo>
                <a:lnTo>
                  <a:pt x="312738" y="35712"/>
                </a:lnTo>
                <a:close/>
                <a:moveTo>
                  <a:pt x="285265" y="516"/>
                </a:moveTo>
                <a:cubicBezTo>
                  <a:pt x="289152" y="-801"/>
                  <a:pt x="291744" y="516"/>
                  <a:pt x="294336" y="3151"/>
                </a:cubicBezTo>
                <a:cubicBezTo>
                  <a:pt x="294336" y="3151"/>
                  <a:pt x="294336" y="3151"/>
                  <a:pt x="318958" y="25545"/>
                </a:cubicBezTo>
                <a:cubicBezTo>
                  <a:pt x="324142" y="30814"/>
                  <a:pt x="325438" y="38718"/>
                  <a:pt x="320254" y="43987"/>
                </a:cubicBezTo>
                <a:cubicBezTo>
                  <a:pt x="320254" y="43987"/>
                  <a:pt x="320254" y="43987"/>
                  <a:pt x="305999" y="61112"/>
                </a:cubicBezTo>
                <a:cubicBezTo>
                  <a:pt x="305999" y="61112"/>
                  <a:pt x="305999" y="61112"/>
                  <a:pt x="261938" y="20276"/>
                </a:cubicBezTo>
                <a:cubicBezTo>
                  <a:pt x="261938" y="20276"/>
                  <a:pt x="261938" y="20276"/>
                  <a:pt x="276193" y="4468"/>
                </a:cubicBezTo>
                <a:cubicBezTo>
                  <a:pt x="278785" y="1834"/>
                  <a:pt x="281377" y="516"/>
                  <a:pt x="285265" y="516"/>
                </a:cubicBezTo>
                <a:close/>
              </a:path>
            </a:pathLst>
          </a:custGeom>
          <a:solidFill>
            <a:srgbClr val="11376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4" name="椭圆 29"/>
          <p:cNvSpPr/>
          <p:nvPr/>
        </p:nvSpPr>
        <p:spPr bwMode="auto">
          <a:xfrm>
            <a:off x="5605345" y="4723855"/>
            <a:ext cx="523963" cy="351831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rgbClr val="11376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cs typeface="+mn-ea"/>
              <a:sym typeface="思源宋体 CN" panose="02020400000000000000" pitchFamily="18" charset="-122"/>
            </a:endParaRPr>
          </a:p>
        </p:txBody>
      </p:sp>
      <p:sp>
        <p:nvSpPr>
          <p:cNvPr id="55" name="椭圆 31"/>
          <p:cNvSpPr/>
          <p:nvPr/>
        </p:nvSpPr>
        <p:spPr bwMode="auto">
          <a:xfrm>
            <a:off x="5519937" y="3060880"/>
            <a:ext cx="455548" cy="362344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rgbClr val="11376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cs typeface="+mn-ea"/>
              <a:sym typeface="思源宋体 CN" panose="02020400000000000000" pitchFamily="18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83" y="231127"/>
            <a:ext cx="2149383" cy="459791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1471627" y="602283"/>
            <a:ext cx="465739" cy="121287"/>
            <a:chOff x="11369042" y="568879"/>
            <a:chExt cx="568324" cy="148001"/>
          </a:xfrm>
        </p:grpSpPr>
        <p:sp>
          <p:nvSpPr>
            <p:cNvPr id="23" name="平行四边形 22"/>
            <p:cNvSpPr/>
            <p:nvPr/>
          </p:nvSpPr>
          <p:spPr>
            <a:xfrm>
              <a:off x="11369042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034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  <p:sp>
          <p:nvSpPr>
            <p:cNvPr id="24" name="平行四边形 23"/>
            <p:cNvSpPr/>
            <p:nvPr/>
          </p:nvSpPr>
          <p:spPr>
            <a:xfrm>
              <a:off x="11653204" y="568879"/>
              <a:ext cx="284162" cy="148001"/>
            </a:xfrm>
            <a:prstGeom prst="parallelogram">
              <a:avLst>
                <a:gd name="adj" fmla="val 43185"/>
              </a:avLst>
            </a:prstGeom>
            <a:solidFill>
              <a:srgbClr val="2CA0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7035" y="116840"/>
            <a:ext cx="4891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cs typeface="+mn-ea"/>
              </a:rPr>
              <a:t>智能路灯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54045" y="40441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多杆合一，共建共享、互联互通</a:t>
            </a:r>
            <a:endParaRPr lang="zh-CN" altLang="en-US" sz="18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11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12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13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14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15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16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17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18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19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1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2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3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4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5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6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7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8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29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31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32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MH_CONTENTSID" val="773"/>
  <p:tag name="MH_SECTIONID" val="774,775,"/>
  <p:tag name="commondata" val="eyJoZGlkIjoiNTg2N2IzNmZlM2FiOTJhYWM3ZTk2MDA3OWRkZjYzMzMifQ=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ADJUSTMENTS" val="14.49453"/>
</p:tagLst>
</file>

<file path=ppt/tags/tag6.xml><?xml version="1.0" encoding="utf-8"?>
<p:tagLst xmlns:p="http://schemas.openxmlformats.org/presentationml/2006/main">
  <p:tag name="ADJUSTMENTS" val="14.49453"/>
</p:tagLst>
</file>

<file path=ppt/tags/tag7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8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ags/tag9.xml><?xml version="1.0" encoding="utf-8"?>
<p:tagLst xmlns:p="http://schemas.openxmlformats.org/presentationml/2006/main">
  <p:tag name="KSO_WM_DIAGRAM_VIRTUALLY_FRAME" val="{&quot;height&quot;:289.6746456692913,&quot;left&quot;:71.76566929133858,&quot;top&quot;:133.921968503937,&quot;width&quot;:809.740078740157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yxyehnl0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yxyehnl0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dash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yxyehnl0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WPS 演示</Application>
  <PresentationFormat>宽屏</PresentationFormat>
  <Paragraphs>98</Paragraphs>
  <Slides>12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微软雅黑</vt:lpstr>
      <vt:lpstr>等线</vt:lpstr>
      <vt:lpstr>Calibri</vt:lpstr>
      <vt:lpstr>Arial</vt:lpstr>
      <vt:lpstr>新宋体</vt:lpstr>
      <vt:lpstr>楷体</vt:lpstr>
      <vt:lpstr>思源宋体 CN ExtraLight</vt:lpstr>
      <vt:lpstr>方正北魏楷书简体</vt:lpstr>
      <vt:lpstr>思源宋体 CN Heavy</vt:lpstr>
      <vt:lpstr>思源黑体</vt:lpstr>
      <vt:lpstr>思源黑体 CN Normal</vt:lpstr>
      <vt:lpstr>Arial Unicode MS</vt:lpstr>
      <vt:lpstr>黑体</vt:lpstr>
      <vt:lpstr>阿里巴巴普惠体 B</vt:lpstr>
      <vt:lpstr>思源宋体 CN</vt:lpstr>
      <vt:lpstr>Times New Roman</vt:lpstr>
      <vt:lpstr>Arial Unicode MS</vt:lpstr>
      <vt:lpstr>Calibri Light</vt:lpstr>
      <vt:lpstr>Office 主题​​</vt:lpstr>
      <vt:lpstr>自定义设计方案</vt:lpstr>
      <vt:lpstr>1_第一PPT，www.1ppt.com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中国石油大学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upol</dc:creator>
  <cp:lastModifiedBy>巴扎黑</cp:lastModifiedBy>
  <cp:revision>3445</cp:revision>
  <cp:lastPrinted>2022-10-12T09:36:00Z</cp:lastPrinted>
  <dcterms:created xsi:type="dcterms:W3CDTF">2013-12-04T01:10:00Z</dcterms:created>
  <dcterms:modified xsi:type="dcterms:W3CDTF">2024-12-05T10:22:40Z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4D8B49FF69564021B9C47E32CDA61CEC_12</vt:lpwstr>
  </property>
  <property fmtid="{D5CDD505-2E9C-101B-9397-08002B2CF9AE}" pid="3" name="KSOProductBuildVer">
    <vt:lpwstr>2052-12.1.0.18345</vt:lpwstr>
  </property>
</Properties>
</file>